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7.jpg" ContentType="image/jpeg"/>
  <Override PartName="/ppt/media/image8.jpg" ContentType="image/jpeg"/>
  <Override PartName="/ppt/media/image9.jpg" ContentType="image/jpe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2" r:id="rId5"/>
    <p:sldId id="263" r:id="rId6"/>
    <p:sldId id="265" r:id="rId7"/>
    <p:sldId id="273" r:id="rId8"/>
    <p:sldId id="279" r:id="rId9"/>
    <p:sldId id="264" r:id="rId10"/>
    <p:sldId id="267" r:id="rId11"/>
    <p:sldId id="268" r:id="rId12"/>
    <p:sldId id="270" r:id="rId13"/>
    <p:sldId id="269" r:id="rId14"/>
    <p:sldId id="271" r:id="rId15"/>
    <p:sldId id="277" r:id="rId16"/>
    <p:sldId id="281" r:id="rId17"/>
    <p:sldId id="272" r:id="rId18"/>
    <p:sldId id="274" r:id="rId19"/>
    <p:sldId id="280" r:id="rId20"/>
    <p:sldId id="27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9824F-E5F9-4535-AD7D-1272BE83A81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832148-AC33-4B93-99B0-F43F7178EE2D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960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9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72478-5048-4402-AF86-0448101353BD}" type="parTrans" cxnId="{4A5D3B69-3184-4DEE-ACAB-0B6C8FD49E9E}">
      <dgm:prSet/>
      <dgm:spPr/>
      <dgm:t>
        <a:bodyPr/>
        <a:lstStyle/>
        <a:p>
          <a:endParaRPr lang="en-US"/>
        </a:p>
      </dgm:t>
    </dgm:pt>
    <dgm:pt modelId="{B82F57B4-4906-45D5-9E32-6DD633F4FC2C}" type="sibTrans" cxnId="{4A5D3B69-3184-4DEE-ACAB-0B6C8FD49E9E}">
      <dgm:prSet/>
      <dgm:spPr/>
      <dgm:t>
        <a:bodyPr/>
        <a:lstStyle/>
        <a:p>
          <a:endParaRPr lang="en-US"/>
        </a:p>
      </dgm:t>
    </dgm:pt>
    <dgm:pt modelId="{649D3760-F0B9-4A7C-818C-5D93361811F5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9600" smtClean="0">
              <a:latin typeface="NikoshBAN" panose="02000000000000000000" pitchFamily="2" charset="0"/>
              <a:ea typeface="SimSun-ExtB" panose="02010609060101010101" pitchFamily="49" charset="-122"/>
              <a:cs typeface="NikoshBAN" panose="02000000000000000000" pitchFamily="2" charset="0"/>
            </a:rPr>
            <a:t>ক</a:t>
          </a:r>
          <a:endParaRPr lang="en-US" sz="9600">
            <a:latin typeface="NikoshBAN" panose="02000000000000000000" pitchFamily="2" charset="0"/>
            <a:ea typeface="SimSun-ExtB" panose="02010609060101010101" pitchFamily="49" charset="-122"/>
            <a:cs typeface="NikoshBAN" panose="02000000000000000000" pitchFamily="2" charset="0"/>
          </a:endParaRPr>
        </a:p>
      </dgm:t>
    </dgm:pt>
    <dgm:pt modelId="{9BF63F83-D2B9-4116-9308-96ED29BA979D}" type="parTrans" cxnId="{3CA5DD0E-ACFF-41D1-BAA3-CA4FF379FAAA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B6D1ABEC-BE2B-48E4-9A5E-4EE8E2EA59EE}" type="sibTrans" cxnId="{3CA5DD0E-ACFF-41D1-BAA3-CA4FF379FAAA}">
      <dgm:prSet/>
      <dgm:spPr/>
      <dgm:t>
        <a:bodyPr/>
        <a:lstStyle/>
        <a:p>
          <a:endParaRPr lang="en-US"/>
        </a:p>
      </dgm:t>
    </dgm:pt>
    <dgm:pt modelId="{43784CD1-145F-4085-BA15-5D7B3AEB9EEC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960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9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0DBACC-C68A-46A9-A921-5087D8607B8A}" type="parTrans" cxnId="{BCDEB19C-DF75-4AE3-BA22-0D355CDE3EB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579FA9D-E350-45BB-B713-11FA81CFA114}" type="sibTrans" cxnId="{BCDEB19C-DF75-4AE3-BA22-0D355CDE3EB7}">
      <dgm:prSet/>
      <dgm:spPr/>
      <dgm:t>
        <a:bodyPr/>
        <a:lstStyle/>
        <a:p>
          <a:endParaRPr lang="en-US"/>
        </a:p>
      </dgm:t>
    </dgm:pt>
    <dgm:pt modelId="{3860AC4C-5C72-4809-8A57-72D19DAD775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960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9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3F335-FC2B-4578-B754-E34B4849E924}" type="parTrans" cxnId="{46757366-5812-4122-A702-60A9D86B2370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6F6562F-235E-4AEC-8EE0-7A9CCF72DB41}" type="sibTrans" cxnId="{46757366-5812-4122-A702-60A9D86B2370}">
      <dgm:prSet/>
      <dgm:spPr/>
      <dgm:t>
        <a:bodyPr/>
        <a:lstStyle/>
        <a:p>
          <a:endParaRPr lang="en-US"/>
        </a:p>
      </dgm:t>
    </dgm:pt>
    <dgm:pt modelId="{B34541D4-5DE3-4CD6-9C4C-CFA070F3CCEA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960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9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25FCDE-EAAF-425B-A687-EC16FDAFC79C}" type="parTrans" cxnId="{D5AD3746-1301-48A4-BD7B-C0105F149194}">
      <dgm:prSet custT="1"/>
      <dgm:spPr>
        <a:solidFill>
          <a:srgbClr val="7030A0"/>
        </a:solidFill>
      </dgm:spPr>
      <dgm:t>
        <a:bodyPr/>
        <a:lstStyle/>
        <a:p>
          <a:endParaRPr lang="en-US" sz="9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EBB376-31BB-4965-91D8-0060696C4A0D}" type="sibTrans" cxnId="{D5AD3746-1301-48A4-BD7B-C0105F149194}">
      <dgm:prSet/>
      <dgm:spPr/>
      <dgm:t>
        <a:bodyPr/>
        <a:lstStyle/>
        <a:p>
          <a:endParaRPr lang="en-US"/>
        </a:p>
      </dgm:t>
    </dgm:pt>
    <dgm:pt modelId="{B5D4BCDE-E7CB-458E-AE7F-F422E61520A7}">
      <dgm:prSet/>
      <dgm:spPr/>
      <dgm:t>
        <a:bodyPr/>
        <a:lstStyle/>
        <a:p>
          <a:endParaRPr lang="en-US"/>
        </a:p>
      </dgm:t>
    </dgm:pt>
    <dgm:pt modelId="{BCA1A037-1AD0-4C3E-8DCD-77EABF6FBC6C}" type="parTrans" cxnId="{82F5E2C4-503E-477B-ABB4-F63ECBF967F7}">
      <dgm:prSet/>
      <dgm:spPr/>
      <dgm:t>
        <a:bodyPr/>
        <a:lstStyle/>
        <a:p>
          <a:endParaRPr lang="en-US"/>
        </a:p>
      </dgm:t>
    </dgm:pt>
    <dgm:pt modelId="{8D658EF9-2C29-42B3-B02C-2A6A8B6D6264}" type="sibTrans" cxnId="{82F5E2C4-503E-477B-ABB4-F63ECBF967F7}">
      <dgm:prSet/>
      <dgm:spPr/>
      <dgm:t>
        <a:bodyPr/>
        <a:lstStyle/>
        <a:p>
          <a:endParaRPr lang="en-US"/>
        </a:p>
      </dgm:t>
    </dgm:pt>
    <dgm:pt modelId="{37958743-74D9-4CD5-8D8A-8B162F17D770}" type="pres">
      <dgm:prSet presAssocID="{31B9824F-E5F9-4535-AD7D-1272BE83A8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4ECCFC-62C3-4E66-88DD-6C4A26D7D740}" type="pres">
      <dgm:prSet presAssocID="{74832148-AC33-4B93-99B0-F43F7178EE2D}" presName="centerShape" presStyleLbl="node0" presStyleIdx="0" presStyleCnt="1"/>
      <dgm:spPr/>
      <dgm:t>
        <a:bodyPr/>
        <a:lstStyle/>
        <a:p>
          <a:endParaRPr lang="en-US"/>
        </a:p>
      </dgm:t>
    </dgm:pt>
    <dgm:pt modelId="{CEBA6EA7-9668-4D58-B028-AD82FD07054C}" type="pres">
      <dgm:prSet presAssocID="{9BF63F83-D2B9-4116-9308-96ED29BA979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7CF280C-B1B2-492E-A4F1-DE9E559C9925}" type="pres">
      <dgm:prSet presAssocID="{9BF63F83-D2B9-4116-9308-96ED29BA979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9B9A16E-CBF7-4288-9B1D-CEAEC5B4C10C}" type="pres">
      <dgm:prSet presAssocID="{649D3760-F0B9-4A7C-818C-5D93361811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C21CF-FBA5-4931-8829-6356EA791BE5}" type="pres">
      <dgm:prSet presAssocID="{880DBACC-C68A-46A9-A921-5087D8607B8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0FEB7AF-2A60-4DAF-A347-7D8AF90774E7}" type="pres">
      <dgm:prSet presAssocID="{880DBACC-C68A-46A9-A921-5087D8607B8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E1EA7DD-D694-4DAE-8604-CFEAFE03373B}" type="pres">
      <dgm:prSet presAssocID="{43784CD1-145F-4085-BA15-5D7B3AEB9E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83240-45D4-4B1D-ABE1-05FF8949D0F3}" type="pres">
      <dgm:prSet presAssocID="{2B43F335-FC2B-4578-B754-E34B4849E92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FCF3D8C-5D07-4E6D-A54E-B91C2FEE5873}" type="pres">
      <dgm:prSet presAssocID="{2B43F335-FC2B-4578-B754-E34B4849E92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A9F932C-8877-401F-A248-3A180A4258E1}" type="pres">
      <dgm:prSet presAssocID="{3860AC4C-5C72-4809-8A57-72D19DAD77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96E0C-4EB6-49A8-8E81-46063B8E3DC8}" type="pres">
      <dgm:prSet presAssocID="{3325FCDE-EAAF-425B-A687-EC16FDAFC79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1B0C34F-BF3E-4F74-A443-6FB4CFFEA29D}" type="pres">
      <dgm:prSet presAssocID="{3325FCDE-EAAF-425B-A687-EC16FDAFC79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6F317C3-35F4-44A0-BC3F-18D6546D4672}" type="pres">
      <dgm:prSet presAssocID="{B34541D4-5DE3-4CD6-9C4C-CFA070F3CC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28437-E076-4FB6-A284-D48B9C271A1A}" type="presOf" srcId="{2B43F335-FC2B-4578-B754-E34B4849E924}" destId="{16383240-45D4-4B1D-ABE1-05FF8949D0F3}" srcOrd="0" destOrd="0" presId="urn:microsoft.com/office/officeart/2005/8/layout/radial5"/>
    <dgm:cxn modelId="{BCDEB19C-DF75-4AE3-BA22-0D355CDE3EB7}" srcId="{74832148-AC33-4B93-99B0-F43F7178EE2D}" destId="{43784CD1-145F-4085-BA15-5D7B3AEB9EEC}" srcOrd="1" destOrd="0" parTransId="{880DBACC-C68A-46A9-A921-5087D8607B8A}" sibTransId="{F579FA9D-E350-45BB-B713-11FA81CFA114}"/>
    <dgm:cxn modelId="{3CA5DD0E-ACFF-41D1-BAA3-CA4FF379FAAA}" srcId="{74832148-AC33-4B93-99B0-F43F7178EE2D}" destId="{649D3760-F0B9-4A7C-818C-5D93361811F5}" srcOrd="0" destOrd="0" parTransId="{9BF63F83-D2B9-4116-9308-96ED29BA979D}" sibTransId="{B6D1ABEC-BE2B-48E4-9A5E-4EE8E2EA59EE}"/>
    <dgm:cxn modelId="{951B94E6-346D-465B-9492-7D07028390F5}" type="presOf" srcId="{3860AC4C-5C72-4809-8A57-72D19DAD7757}" destId="{DA9F932C-8877-401F-A248-3A180A4258E1}" srcOrd="0" destOrd="0" presId="urn:microsoft.com/office/officeart/2005/8/layout/radial5"/>
    <dgm:cxn modelId="{E94CE70E-474B-4BCA-8A80-BE026360C110}" type="presOf" srcId="{649D3760-F0B9-4A7C-818C-5D93361811F5}" destId="{E9B9A16E-CBF7-4288-9B1D-CEAEC5B4C10C}" srcOrd="0" destOrd="0" presId="urn:microsoft.com/office/officeart/2005/8/layout/radial5"/>
    <dgm:cxn modelId="{4A867A38-562C-479B-A076-1B1F471C8A67}" type="presOf" srcId="{B34541D4-5DE3-4CD6-9C4C-CFA070F3CCEA}" destId="{06F317C3-35F4-44A0-BC3F-18D6546D4672}" srcOrd="0" destOrd="0" presId="urn:microsoft.com/office/officeart/2005/8/layout/radial5"/>
    <dgm:cxn modelId="{96143BDD-AA24-4D46-86C8-2ED941BE4B12}" type="presOf" srcId="{880DBACC-C68A-46A9-A921-5087D8607B8A}" destId="{9B9C21CF-FBA5-4931-8829-6356EA791BE5}" srcOrd="0" destOrd="0" presId="urn:microsoft.com/office/officeart/2005/8/layout/radial5"/>
    <dgm:cxn modelId="{6FE0F3EF-08D8-4F58-AC52-117867E63813}" type="presOf" srcId="{3325FCDE-EAAF-425B-A687-EC16FDAFC79C}" destId="{91B0C34F-BF3E-4F74-A443-6FB4CFFEA29D}" srcOrd="1" destOrd="0" presId="urn:microsoft.com/office/officeart/2005/8/layout/radial5"/>
    <dgm:cxn modelId="{D5AD3746-1301-48A4-BD7B-C0105F149194}" srcId="{74832148-AC33-4B93-99B0-F43F7178EE2D}" destId="{B34541D4-5DE3-4CD6-9C4C-CFA070F3CCEA}" srcOrd="3" destOrd="0" parTransId="{3325FCDE-EAAF-425B-A687-EC16FDAFC79C}" sibTransId="{69EBB376-31BB-4965-91D8-0060696C4A0D}"/>
    <dgm:cxn modelId="{7DEBE066-E0D9-416C-BF33-2BEEBDBE2DF9}" type="presOf" srcId="{43784CD1-145F-4085-BA15-5D7B3AEB9EEC}" destId="{0E1EA7DD-D694-4DAE-8604-CFEAFE03373B}" srcOrd="0" destOrd="0" presId="urn:microsoft.com/office/officeart/2005/8/layout/radial5"/>
    <dgm:cxn modelId="{4A5D3B69-3184-4DEE-ACAB-0B6C8FD49E9E}" srcId="{31B9824F-E5F9-4535-AD7D-1272BE83A818}" destId="{74832148-AC33-4B93-99B0-F43F7178EE2D}" srcOrd="0" destOrd="0" parTransId="{E4572478-5048-4402-AF86-0448101353BD}" sibTransId="{B82F57B4-4906-45D5-9E32-6DD633F4FC2C}"/>
    <dgm:cxn modelId="{15C75528-2ADA-4641-A965-F059C986D947}" type="presOf" srcId="{9BF63F83-D2B9-4116-9308-96ED29BA979D}" destId="{87CF280C-B1B2-492E-A4F1-DE9E559C9925}" srcOrd="1" destOrd="0" presId="urn:microsoft.com/office/officeart/2005/8/layout/radial5"/>
    <dgm:cxn modelId="{000E535D-12B1-4625-8E1A-9D39611FFE14}" type="presOf" srcId="{9BF63F83-D2B9-4116-9308-96ED29BA979D}" destId="{CEBA6EA7-9668-4D58-B028-AD82FD07054C}" srcOrd="0" destOrd="0" presId="urn:microsoft.com/office/officeart/2005/8/layout/radial5"/>
    <dgm:cxn modelId="{82F5E2C4-503E-477B-ABB4-F63ECBF967F7}" srcId="{31B9824F-E5F9-4535-AD7D-1272BE83A818}" destId="{B5D4BCDE-E7CB-458E-AE7F-F422E61520A7}" srcOrd="1" destOrd="0" parTransId="{BCA1A037-1AD0-4C3E-8DCD-77EABF6FBC6C}" sibTransId="{8D658EF9-2C29-42B3-B02C-2A6A8B6D6264}"/>
    <dgm:cxn modelId="{29AF6F33-FC43-4AA3-B282-9B9155D00372}" type="presOf" srcId="{3325FCDE-EAAF-425B-A687-EC16FDAFC79C}" destId="{CCE96E0C-4EB6-49A8-8E81-46063B8E3DC8}" srcOrd="0" destOrd="0" presId="urn:microsoft.com/office/officeart/2005/8/layout/radial5"/>
    <dgm:cxn modelId="{699088E0-17F3-4EA5-8C89-DF598BFFBFF9}" type="presOf" srcId="{880DBACC-C68A-46A9-A921-5087D8607B8A}" destId="{10FEB7AF-2A60-4DAF-A347-7D8AF90774E7}" srcOrd="1" destOrd="0" presId="urn:microsoft.com/office/officeart/2005/8/layout/radial5"/>
    <dgm:cxn modelId="{B46F093A-4730-46F5-B485-83BDC0470225}" type="presOf" srcId="{2B43F335-FC2B-4578-B754-E34B4849E924}" destId="{BFCF3D8C-5D07-4E6D-A54E-B91C2FEE5873}" srcOrd="1" destOrd="0" presId="urn:microsoft.com/office/officeart/2005/8/layout/radial5"/>
    <dgm:cxn modelId="{E41E9A43-DD0B-4442-A4F0-E2EBAAA7BBE6}" type="presOf" srcId="{31B9824F-E5F9-4535-AD7D-1272BE83A818}" destId="{37958743-74D9-4CD5-8D8A-8B162F17D770}" srcOrd="0" destOrd="0" presId="urn:microsoft.com/office/officeart/2005/8/layout/radial5"/>
    <dgm:cxn modelId="{A7429AA9-64E9-426C-9109-505C1D07179C}" type="presOf" srcId="{74832148-AC33-4B93-99B0-F43F7178EE2D}" destId="{0F4ECCFC-62C3-4E66-88DD-6C4A26D7D740}" srcOrd="0" destOrd="0" presId="urn:microsoft.com/office/officeart/2005/8/layout/radial5"/>
    <dgm:cxn modelId="{46757366-5812-4122-A702-60A9D86B2370}" srcId="{74832148-AC33-4B93-99B0-F43F7178EE2D}" destId="{3860AC4C-5C72-4809-8A57-72D19DAD7757}" srcOrd="2" destOrd="0" parTransId="{2B43F335-FC2B-4578-B754-E34B4849E924}" sibTransId="{A6F6562F-235E-4AEC-8EE0-7A9CCF72DB41}"/>
    <dgm:cxn modelId="{26468E82-F19F-4FED-AB4E-005D22A5B283}" type="presParOf" srcId="{37958743-74D9-4CD5-8D8A-8B162F17D770}" destId="{0F4ECCFC-62C3-4E66-88DD-6C4A26D7D740}" srcOrd="0" destOrd="0" presId="urn:microsoft.com/office/officeart/2005/8/layout/radial5"/>
    <dgm:cxn modelId="{A719ACB3-C202-44C2-9DC0-75B069833028}" type="presParOf" srcId="{37958743-74D9-4CD5-8D8A-8B162F17D770}" destId="{CEBA6EA7-9668-4D58-B028-AD82FD07054C}" srcOrd="1" destOrd="0" presId="urn:microsoft.com/office/officeart/2005/8/layout/radial5"/>
    <dgm:cxn modelId="{8AE7CBD3-3558-4B9D-8DBD-9DF972385060}" type="presParOf" srcId="{CEBA6EA7-9668-4D58-B028-AD82FD07054C}" destId="{87CF280C-B1B2-492E-A4F1-DE9E559C9925}" srcOrd="0" destOrd="0" presId="urn:microsoft.com/office/officeart/2005/8/layout/radial5"/>
    <dgm:cxn modelId="{751342C1-171C-4037-98FE-EE1CC39C7763}" type="presParOf" srcId="{37958743-74D9-4CD5-8D8A-8B162F17D770}" destId="{E9B9A16E-CBF7-4288-9B1D-CEAEC5B4C10C}" srcOrd="2" destOrd="0" presId="urn:microsoft.com/office/officeart/2005/8/layout/radial5"/>
    <dgm:cxn modelId="{4B603F8E-E78F-4E9A-BA17-E70BE149C99E}" type="presParOf" srcId="{37958743-74D9-4CD5-8D8A-8B162F17D770}" destId="{9B9C21CF-FBA5-4931-8829-6356EA791BE5}" srcOrd="3" destOrd="0" presId="urn:microsoft.com/office/officeart/2005/8/layout/radial5"/>
    <dgm:cxn modelId="{8A4ACB51-A771-4A8A-9FA4-BFC6A0D4306A}" type="presParOf" srcId="{9B9C21CF-FBA5-4931-8829-6356EA791BE5}" destId="{10FEB7AF-2A60-4DAF-A347-7D8AF90774E7}" srcOrd="0" destOrd="0" presId="urn:microsoft.com/office/officeart/2005/8/layout/radial5"/>
    <dgm:cxn modelId="{4CC6CC79-2A29-4DDF-ADAD-1DB4CE4E6431}" type="presParOf" srcId="{37958743-74D9-4CD5-8D8A-8B162F17D770}" destId="{0E1EA7DD-D694-4DAE-8604-CFEAFE03373B}" srcOrd="4" destOrd="0" presId="urn:microsoft.com/office/officeart/2005/8/layout/radial5"/>
    <dgm:cxn modelId="{27F1005F-1A0C-4A6A-A038-DCF75FB03128}" type="presParOf" srcId="{37958743-74D9-4CD5-8D8A-8B162F17D770}" destId="{16383240-45D4-4B1D-ABE1-05FF8949D0F3}" srcOrd="5" destOrd="0" presId="urn:microsoft.com/office/officeart/2005/8/layout/radial5"/>
    <dgm:cxn modelId="{618B4C47-14F9-4113-9282-D824EA65E151}" type="presParOf" srcId="{16383240-45D4-4B1D-ABE1-05FF8949D0F3}" destId="{BFCF3D8C-5D07-4E6D-A54E-B91C2FEE5873}" srcOrd="0" destOrd="0" presId="urn:microsoft.com/office/officeart/2005/8/layout/radial5"/>
    <dgm:cxn modelId="{A208A177-E6CA-491E-A827-612B0BD1F63E}" type="presParOf" srcId="{37958743-74D9-4CD5-8D8A-8B162F17D770}" destId="{DA9F932C-8877-401F-A248-3A180A4258E1}" srcOrd="6" destOrd="0" presId="urn:microsoft.com/office/officeart/2005/8/layout/radial5"/>
    <dgm:cxn modelId="{2D5558FC-D1DC-40BE-BED5-FE43F04FDF64}" type="presParOf" srcId="{37958743-74D9-4CD5-8D8A-8B162F17D770}" destId="{CCE96E0C-4EB6-49A8-8E81-46063B8E3DC8}" srcOrd="7" destOrd="0" presId="urn:microsoft.com/office/officeart/2005/8/layout/radial5"/>
    <dgm:cxn modelId="{46F0C1E4-8FD9-403C-B716-A51D85B96C2B}" type="presParOf" srcId="{CCE96E0C-4EB6-49A8-8E81-46063B8E3DC8}" destId="{91B0C34F-BF3E-4F74-A443-6FB4CFFEA29D}" srcOrd="0" destOrd="0" presId="urn:microsoft.com/office/officeart/2005/8/layout/radial5"/>
    <dgm:cxn modelId="{A7D65B66-69F4-403E-90CE-6E0AB4B8B2A5}" type="presParOf" srcId="{37958743-74D9-4CD5-8D8A-8B162F17D770}" destId="{06F317C3-35F4-44A0-BC3F-18D6546D467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CCFC-62C3-4E66-88DD-6C4A26D7D740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600" kern="120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9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2205596"/>
        <a:ext cx="1007473" cy="1007473"/>
      </dsp:txXfrm>
    </dsp:sp>
    <dsp:sp modelId="{CEBA6EA7-9668-4D58-B028-AD82FD07054C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58418" y="1620816"/>
        <a:ext cx="211162" cy="290655"/>
      </dsp:txXfrm>
    </dsp:sp>
    <dsp:sp modelId="{E9B9A16E-CBF7-4288-9B1D-CEAEC5B4C10C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600" kern="1200" smtClean="0">
              <a:latin typeface="NikoshBAN" panose="02000000000000000000" pitchFamily="2" charset="0"/>
              <a:ea typeface="SimSun-ExtB" panose="02010609060101010101" pitchFamily="49" charset="-122"/>
              <a:cs typeface="NikoshBAN" panose="02000000000000000000" pitchFamily="2" charset="0"/>
            </a:rPr>
            <a:t>ক</a:t>
          </a:r>
          <a:endParaRPr lang="en-US" sz="9600" kern="1200">
            <a:latin typeface="NikoshBAN" panose="02000000000000000000" pitchFamily="2" charset="0"/>
            <a:ea typeface="SimSun-ExtB" panose="02010609060101010101" pitchFamily="49" charset="-122"/>
            <a:cs typeface="NikoshBAN" panose="02000000000000000000" pitchFamily="2" charset="0"/>
          </a:endParaRPr>
        </a:p>
      </dsp:txBody>
      <dsp:txXfrm>
        <a:off x="3560263" y="211644"/>
        <a:ext cx="1007473" cy="1007473"/>
      </dsp:txXfrm>
    </dsp:sp>
    <dsp:sp modelId="{9B9C21CF-FBA5-4931-8829-6356EA791BE5}">
      <dsp:nvSpPr>
        <dsp:cNvPr id="0" name=""/>
        <dsp:cNvSpPr/>
      </dsp:nvSpPr>
      <dsp:spPr>
        <a:xfrm>
          <a:off x="4901608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01608" y="2564005"/>
        <a:ext cx="211162" cy="290655"/>
      </dsp:txXfrm>
    </dsp:sp>
    <dsp:sp modelId="{0E1EA7DD-D694-4DAE-8604-CFEAFE03373B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600" kern="120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9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4215" y="2205596"/>
        <a:ext cx="1007473" cy="1007473"/>
      </dsp:txXfrm>
    </dsp:sp>
    <dsp:sp modelId="{16383240-45D4-4B1D-ABE1-05FF8949D0F3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58418" y="3507195"/>
        <a:ext cx="211162" cy="290655"/>
      </dsp:txXfrm>
    </dsp:sp>
    <dsp:sp modelId="{DA9F932C-8877-401F-A248-3A180A4258E1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600" kern="120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9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4199548"/>
        <a:ext cx="1007473" cy="1007473"/>
      </dsp:txXfrm>
    </dsp:sp>
    <dsp:sp modelId="{CCE96E0C-4EB6-49A8-8E81-46063B8E3DC8}">
      <dsp:nvSpPr>
        <dsp:cNvPr id="0" name=""/>
        <dsp:cNvSpPr/>
      </dsp:nvSpPr>
      <dsp:spPr>
        <a:xfrm rot="10800000">
          <a:off x="2924731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15229" y="2564005"/>
        <a:ext cx="211162" cy="290655"/>
      </dsp:txXfrm>
    </dsp:sp>
    <dsp:sp modelId="{06F317C3-35F4-44A0-BC3F-18D6546D4672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600" kern="120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9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6311" y="2205596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13DE-033C-4A8C-BB1A-93F484FE6CF3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2702-506A-4961-9CB2-A80E3EFC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0410-86F5-42BF-9B96-00B536B066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6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9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2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9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7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7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810250" y="6667500"/>
            <a:ext cx="844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+mn-lt"/>
                <a:cs typeface="NikoshBAN" panose="02000000000000000000" pitchFamily="2" charset="0"/>
              </a:rPr>
              <a:t>Reeti</a:t>
            </a:r>
            <a:endParaRPr lang="en-US" sz="1200">
              <a:latin typeface="+mn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7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D16C-899D-4CC0-BB2E-73173580019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B74E2-D0D8-4F83-B394-E0D05890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01" y="4262907"/>
            <a:ext cx="9802040" cy="2781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8613" r="-338" b="20655"/>
          <a:stretch/>
        </p:blipFill>
        <p:spPr>
          <a:xfrm>
            <a:off x="2351321" y="669701"/>
            <a:ext cx="7620000" cy="35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452" y="707976"/>
            <a:ext cx="18630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8773" y="707976"/>
            <a:ext cx="1601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IN" sz="9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1437" y="2892640"/>
            <a:ext cx="299580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99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IN" sz="199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1534" y="2892640"/>
            <a:ext cx="299580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99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1878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 -2.59259E-6 L 0.06576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0840" y="1205169"/>
            <a:ext cx="4002094" cy="37702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239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IN" sz="239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265" y="4287969"/>
            <a:ext cx="24737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960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9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5208" y="4287969"/>
            <a:ext cx="24945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bn-IN" sz="9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9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1940" y="4287969"/>
            <a:ext cx="27574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r>
              <a:rPr lang="bn-IN" sz="9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9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3" y="801858"/>
            <a:ext cx="3716997" cy="2787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02" y="613666"/>
            <a:ext cx="3164131" cy="3164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52" y="613666"/>
            <a:ext cx="3296774" cy="32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541" y="367378"/>
            <a:ext cx="1017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২৬ পৃষ্ঠা বের করো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1232650"/>
            <a:ext cx="4662153" cy="50858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1232650"/>
            <a:ext cx="5100033" cy="51269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6025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996325"/>
            <a:ext cx="6439435" cy="48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>
            <a:off x="3121398" y="1481070"/>
            <a:ext cx="1000299" cy="34773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246189" y="1481070"/>
            <a:ext cx="1400521" cy="328411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740078" y="1516488"/>
            <a:ext cx="1540572" cy="292993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374018" y="1516488"/>
            <a:ext cx="1680625" cy="305872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8489098">
            <a:off x="4325344" y="2396233"/>
            <a:ext cx="1638877" cy="35672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8445781">
            <a:off x="3349450" y="3246595"/>
            <a:ext cx="1291591" cy="425003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8513710">
            <a:off x="2724635" y="3854781"/>
            <a:ext cx="1029342" cy="35478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060955">
            <a:off x="2561920" y="4382738"/>
            <a:ext cx="1459302" cy="358946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767627">
            <a:off x="3801901" y="5045184"/>
            <a:ext cx="1229503" cy="38941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608126">
            <a:off x="4925573" y="5531501"/>
            <a:ext cx="1043220" cy="363999"/>
          </a:xfrm>
          <a:prstGeom prst="rightArrow">
            <a:avLst>
              <a:gd name="adj1" fmla="val 50000"/>
              <a:gd name="adj2" fmla="val 77739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0800000">
            <a:off x="5631356" y="4875550"/>
            <a:ext cx="435717" cy="953036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0800000">
            <a:off x="5656824" y="3693651"/>
            <a:ext cx="451279" cy="1160844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6200000">
            <a:off x="5398292" y="2980683"/>
            <a:ext cx="1022548" cy="434951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6200000">
            <a:off x="5414688" y="1997613"/>
            <a:ext cx="994086" cy="384453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Block Arc 38"/>
          <p:cNvSpPr/>
          <p:nvPr/>
        </p:nvSpPr>
        <p:spPr>
          <a:xfrm rot="3284970">
            <a:off x="5428577" y="2262872"/>
            <a:ext cx="2681044" cy="1682478"/>
          </a:xfrm>
          <a:prstGeom prst="blockArc">
            <a:avLst>
              <a:gd name="adj1" fmla="val 10800000"/>
              <a:gd name="adj2" fmla="val 533962"/>
              <a:gd name="adj3" fmla="val 15256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176530" y="1516488"/>
            <a:ext cx="822732" cy="305872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88917" y="3891250"/>
            <a:ext cx="497963" cy="406458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524307" y="425614"/>
            <a:ext cx="1479494" cy="123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0660" y="2179651"/>
            <a:ext cx="903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52808" y="5248513"/>
            <a:ext cx="102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0287" y="4474165"/>
            <a:ext cx="137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71337" y="2199566"/>
            <a:ext cx="11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659" y="759853"/>
            <a:ext cx="51257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00925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0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4ECCFC-62C3-4E66-88DD-6C4A26D7D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F4ECCFC-62C3-4E66-88DD-6C4A26D7D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BA6EA7-9668-4D58-B028-AD82FD070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EBA6EA7-9668-4D58-B028-AD82FD070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9A16E-CBF7-4288-9B1D-CEAEC5B4C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9B9A16E-CBF7-4288-9B1D-CEAEC5B4C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9C21CF-FBA5-4931-8829-6356EA791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B9C21CF-FBA5-4931-8829-6356EA791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EA7DD-D694-4DAE-8604-CFEAFE033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E1EA7DD-D694-4DAE-8604-CFEAFE033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83240-45D4-4B1D-ABE1-05FF8949D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16383240-45D4-4B1D-ABE1-05FF8949D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9F932C-8877-401F-A248-3A180A425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A9F932C-8877-401F-A248-3A180A425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E96E0C-4EB6-49A8-8E81-46063B8E3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CE96E0C-4EB6-49A8-8E81-46063B8E3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317C3-35F4-44A0-BC3F-18D6546D4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6F317C3-35F4-44A0-BC3F-18D6546D4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302" y="3198942"/>
            <a:ext cx="1434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smtClean="0"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endParaRPr lang="en-US" sz="1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05" y="3198942"/>
            <a:ext cx="1434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13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0894" y="3198942"/>
            <a:ext cx="1434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13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0528" y="3198942"/>
            <a:ext cx="1434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IN" sz="13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49841" y="3198942"/>
            <a:ext cx="1434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5711" y="3198942"/>
            <a:ext cx="1434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3710" y="3198945"/>
            <a:ext cx="1434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smtClean="0"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endParaRPr lang="en-US" sz="1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3778" y="532790"/>
            <a:ext cx="22719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0474" y="2021983"/>
            <a:ext cx="601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 চিনে উত্তর বলি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3544" y="1604793"/>
            <a:ext cx="824366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7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7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8" y="168812"/>
            <a:ext cx="11704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শিখলাম</a:t>
            </a:r>
            <a:endParaRPr lang="en-US" sz="8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7148">
              <a:srgbClr val="92D050"/>
            </a:gs>
            <a:gs pos="54000">
              <a:schemeClr val="accent5"/>
            </a:gs>
            <a:gs pos="83000">
              <a:srgbClr val="92D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695" y="1738649"/>
            <a:ext cx="7740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রীতি বেগম</a:t>
            </a:r>
          </a:p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খিরারচর সরকারী প্রাথমিক বিদ্যালয়</a:t>
            </a:r>
            <a:endParaRPr lang="en-US" sz="4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করিমগঞ্জ, কিশোরগঞ্জ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315" y="507032"/>
            <a:ext cx="488852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783621"/>
            <a:ext cx="11521440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9600" b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 আছে এমন সকল জিনিসের নাম মনোযোগ সহকারে দেখে আসবে যা তোমার বাড়িতে আছে।</a:t>
            </a:r>
            <a:endParaRPr lang="bn-IN" sz="4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50450"/>
            <a:ext cx="11929404" cy="6598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41477" y="759657"/>
            <a:ext cx="60491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538" y="896172"/>
            <a:ext cx="106379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  <a:endParaRPr lang="bn-IN" sz="54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২৬</a:t>
            </a:r>
          </a:p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পাঠ : ১৯</a:t>
            </a:r>
          </a:p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বর্ণ শিখি : ক</a:t>
            </a:r>
          </a:p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৪৫ মিনিট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373486"/>
            <a:ext cx="1184856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bn-IN" sz="3200" u="sng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u="sng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১.২   প্রমিত উচ্চারণে বলা বাংলা বর্ণমালার ব্যঞ্জনধ্বনি মনোযোগ সহকারে শুনে শনাক্ত করতে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	 পারবে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 এবং ক্রমানুসারে সাজাতে পারবে।</a:t>
            </a:r>
            <a:endParaRPr lang="en-US" sz="32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1.2.1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কারচিহ্নবিহীন শব্দ মনোযোগ সহকারে শুনে বলতে পারবে।</a:t>
            </a:r>
          </a:p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১.২.২   কারচিহ্নযুক্ত শব্দ মনোযোগ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সহকারে শুনে বলতে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	 সহজ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শব্দ সহযোগে গঠিত বাক্য মনোযোগ সহকারে শুনে বলতে পারবে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৫.১.১    বাক্য ও শব্দে ব্যবহৃত বাংলা বর্ণমালার ধ্বনি স্পষ্ট ও শুদ্ধভাবে বলতে পারবে।</a:t>
            </a:r>
            <a:endParaRPr lang="bn-IN" sz="32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5.1.4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 শব্দ ভেঙ্গে ধ্বনি বলতে পারবে।</a:t>
            </a:r>
          </a:p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৯.১.২   বাংলা বর্ণমালার ব্যঞ্জনবর্ণ ক্রমানুসারে স্পষ্ট স্বরে ও শুদ্ধ উচ্চারণে পড়তে পারবে।</a:t>
            </a:r>
            <a:endParaRPr lang="en-US" sz="32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১৩.১.১  সঠিক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 ও আকৃতিতে বাংলা বর্ণমালা লিখতে পারবে।</a:t>
            </a:r>
          </a:p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১৩.১.২  ক্রমানুসারে বাংলা বর্ণমালা লিখতে পারবে।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93183"/>
            <a:ext cx="86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ছড়া গান শুনি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ta Gache Tota Pakhi _ আতা গাছে তোতা পাখি _ Bengali Rhymes For Children _ @InrecoChildr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425" y="839514"/>
            <a:ext cx="11874321" cy="57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319959"/>
            <a:ext cx="5573117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377"/>
          <a:stretch/>
        </p:blipFill>
        <p:spPr>
          <a:xfrm>
            <a:off x="289506" y="319959"/>
            <a:ext cx="5943869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06" y="4950836"/>
            <a:ext cx="453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যাচ্ছে?</a:t>
            </a:r>
          </a:p>
          <a:p>
            <a:pPr algn="ctr"/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কল থেকে কি পড়ে?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2918" y="4950836"/>
            <a:ext cx="4971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		কল</a:t>
            </a:r>
          </a:p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	জল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75042" y="5149131"/>
            <a:ext cx="914400" cy="24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375042" y="5678528"/>
            <a:ext cx="914400" cy="24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" decel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000" fill="hold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" decel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4" y="1744394"/>
            <a:ext cx="6949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 শিখি: ক</a:t>
            </a:r>
            <a:endParaRPr lang="en-US" sz="115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859" y="1052501"/>
            <a:ext cx="808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ল থেকে জল পড়ে।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861" y="2881301"/>
            <a:ext cx="808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 খই খাই মজা করে।</a:t>
            </a:r>
            <a:endParaRPr lang="en-US" sz="9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859" y="1052501"/>
            <a:ext cx="808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ল থেকে জল পড়ে।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1858" y="1063992"/>
            <a:ext cx="808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58" y="1063992"/>
            <a:ext cx="808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1861" y="2881301"/>
            <a:ext cx="808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 খই খাই মজা করে।</a:t>
            </a:r>
            <a:endParaRPr lang="en-US" sz="9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135</Words>
  <Application>Microsoft Office PowerPoint</Application>
  <PresentationFormat>Widescreen</PresentationFormat>
  <Paragraphs>67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SimSun-ExtB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77</cp:revision>
  <dcterms:created xsi:type="dcterms:W3CDTF">2024-05-14T06:34:09Z</dcterms:created>
  <dcterms:modified xsi:type="dcterms:W3CDTF">2024-06-19T12:08:33Z</dcterms:modified>
</cp:coreProperties>
</file>