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59" r:id="rId5"/>
    <p:sldId id="260" r:id="rId6"/>
    <p:sldId id="279" r:id="rId7"/>
    <p:sldId id="261" r:id="rId8"/>
    <p:sldId id="280" r:id="rId9"/>
    <p:sldId id="281" r:id="rId10"/>
    <p:sldId id="282" r:id="rId11"/>
    <p:sldId id="283" r:id="rId12"/>
    <p:sldId id="286" r:id="rId13"/>
    <p:sldId id="284" r:id="rId14"/>
    <p:sldId id="285" r:id="rId15"/>
    <p:sldId id="267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95263" y="5191432"/>
            <a:ext cx="8458200" cy="16764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749BE8-E730-C3F1-46D5-028047710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317407"/>
            <a:ext cx="8391525" cy="4864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urrency&#10;&#10;Description automatically generated">
            <a:extLst>
              <a:ext uri="{FF2B5EF4-FFF2-40B4-BE49-F238E27FC236}">
                <a16:creationId xmlns:a16="http://schemas.microsoft.com/office/drawing/2014/main" id="{D8DC42A3-FA69-E248-523A-21CB72639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4" y="816950"/>
            <a:ext cx="3537616" cy="1853583"/>
          </a:xfrm>
          <a:prstGeom prst="rect">
            <a:avLst/>
          </a:prstGeom>
        </p:spPr>
      </p:pic>
      <p:pic>
        <p:nvPicPr>
          <p:cNvPr id="5" name="Picture 4" descr="A close up of a currency&#10;&#10;Description automatically generated">
            <a:extLst>
              <a:ext uri="{FF2B5EF4-FFF2-40B4-BE49-F238E27FC236}">
                <a16:creationId xmlns:a16="http://schemas.microsoft.com/office/drawing/2014/main" id="{DFABE007-11FC-92B3-9E45-0A8F67B35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16950"/>
            <a:ext cx="3849329" cy="1970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85E6FD-B512-E4D0-1053-4669EEF05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63101"/>
            <a:ext cx="3784959" cy="1970949"/>
          </a:xfrm>
          <a:prstGeom prst="rect">
            <a:avLst/>
          </a:prstGeom>
        </p:spPr>
      </p:pic>
      <p:pic>
        <p:nvPicPr>
          <p:cNvPr id="11" name="Picture 10" descr="A close up of a currency&#10;&#10;Description automatically generated">
            <a:extLst>
              <a:ext uri="{FF2B5EF4-FFF2-40B4-BE49-F238E27FC236}">
                <a16:creationId xmlns:a16="http://schemas.microsoft.com/office/drawing/2014/main" id="{04B59F62-FFAF-1776-37BA-B0FD9E836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7" y="3670655"/>
            <a:ext cx="3870376" cy="2107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C5446D-36B8-F6A2-6BB2-C1F133AF3F66}"/>
              </a:ext>
            </a:extLst>
          </p:cNvPr>
          <p:cNvSpPr/>
          <p:nvPr/>
        </p:nvSpPr>
        <p:spPr>
          <a:xfrm>
            <a:off x="1066800" y="-49193"/>
            <a:ext cx="6950408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highlight>
                  <a:srgbClr val="000080"/>
                </a:highligh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600" dirty="0">
                <a:solidFill>
                  <a:srgbClr val="FFFF00"/>
                </a:solidFill>
                <a:highlight>
                  <a:srgbClr val="00008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highlight>
                  <a:srgbClr val="000080"/>
                </a:highlight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6600" dirty="0">
                <a:solidFill>
                  <a:srgbClr val="FFFF00"/>
                </a:solidFill>
                <a:highlight>
                  <a:srgbClr val="00008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highlight>
                  <a:srgbClr val="000080"/>
                </a:highlight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6600" dirty="0">
                <a:solidFill>
                  <a:srgbClr val="FFFF00"/>
                </a:solidFill>
                <a:highlight>
                  <a:srgbClr val="000080"/>
                </a:highligh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Callout: Up Arrow 12">
            <a:extLst>
              <a:ext uri="{FF2B5EF4-FFF2-40B4-BE49-F238E27FC236}">
                <a16:creationId xmlns:a16="http://schemas.microsoft.com/office/drawing/2014/main" id="{FE8313A5-A0C2-0C60-2D87-C22D20850069}"/>
              </a:ext>
            </a:extLst>
          </p:cNvPr>
          <p:cNvSpPr/>
          <p:nvPr/>
        </p:nvSpPr>
        <p:spPr>
          <a:xfrm>
            <a:off x="555292" y="2590800"/>
            <a:ext cx="2971800" cy="838200"/>
          </a:xfrm>
          <a:prstGeom prst="upArrowCallou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Callout: Up Arrow 13">
            <a:extLst>
              <a:ext uri="{FF2B5EF4-FFF2-40B4-BE49-F238E27FC236}">
                <a16:creationId xmlns:a16="http://schemas.microsoft.com/office/drawing/2014/main" id="{B7760798-3E84-33B9-293D-8913CA9AC670}"/>
              </a:ext>
            </a:extLst>
          </p:cNvPr>
          <p:cNvSpPr/>
          <p:nvPr/>
        </p:nvSpPr>
        <p:spPr>
          <a:xfrm>
            <a:off x="5511979" y="2704946"/>
            <a:ext cx="2971800" cy="838200"/>
          </a:xfrm>
          <a:prstGeom prst="upArrowCallou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allout: Up Arrow 14">
            <a:extLst>
              <a:ext uri="{FF2B5EF4-FFF2-40B4-BE49-F238E27FC236}">
                <a16:creationId xmlns:a16="http://schemas.microsoft.com/office/drawing/2014/main" id="{7E1BD513-662A-9F6F-A974-66F7C110EA46}"/>
              </a:ext>
            </a:extLst>
          </p:cNvPr>
          <p:cNvSpPr/>
          <p:nvPr/>
        </p:nvSpPr>
        <p:spPr>
          <a:xfrm>
            <a:off x="631185" y="5810560"/>
            <a:ext cx="2971800" cy="838200"/>
          </a:xfrm>
          <a:prstGeom prst="upArrowCallou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Callout: Up Arrow 15">
            <a:extLst>
              <a:ext uri="{FF2B5EF4-FFF2-40B4-BE49-F238E27FC236}">
                <a16:creationId xmlns:a16="http://schemas.microsoft.com/office/drawing/2014/main" id="{BB0B6411-83DD-549F-06C8-661C510ADE6B}"/>
              </a:ext>
            </a:extLst>
          </p:cNvPr>
          <p:cNvSpPr/>
          <p:nvPr/>
        </p:nvSpPr>
        <p:spPr>
          <a:xfrm>
            <a:off x="5544164" y="5810560"/>
            <a:ext cx="2971800" cy="898692"/>
          </a:xfrm>
          <a:prstGeom prst="upArrowCallou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22E08-981D-0390-93DD-B84801ABA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599"/>
            <a:ext cx="8077200" cy="5715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638A0F-D879-6E62-B6E7-DE956639D40C}"/>
              </a:ext>
            </a:extLst>
          </p:cNvPr>
          <p:cNvSpPr/>
          <p:nvPr/>
        </p:nvSpPr>
        <p:spPr>
          <a:xfrm>
            <a:off x="1778409" y="147484"/>
            <a:ext cx="5587181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highlight>
                  <a:srgbClr val="FF0000"/>
                </a:highligh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>
                <a:highlight>
                  <a:srgbClr val="FF00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highlight>
                  <a:srgbClr val="FF0000"/>
                </a:highligh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>
                <a:highlight>
                  <a:srgbClr val="FF0000"/>
                </a:highlight>
                <a:latin typeface="NikoshBAN" pitchFamily="2" charset="0"/>
                <a:cs typeface="NikoshBAN" pitchFamily="2" charset="0"/>
              </a:rPr>
              <a:t> ৭৪ </a:t>
            </a:r>
            <a:r>
              <a:rPr lang="en-US" sz="4400" dirty="0" err="1">
                <a:highlight>
                  <a:srgbClr val="FF0000"/>
                </a:highligh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>
                <a:highlight>
                  <a:srgbClr val="FF00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highlight>
                  <a:srgbClr val="FF0000"/>
                </a:highlight>
                <a:latin typeface="NikoshBAN" pitchFamily="2" charset="0"/>
                <a:cs typeface="NikoshBAN" pitchFamily="2" charset="0"/>
              </a:rPr>
              <a:t>খোল</a:t>
            </a:r>
            <a:endParaRPr lang="en-US" sz="4400" dirty="0">
              <a:highlight>
                <a:srgbClr val="FF0000"/>
              </a:highligh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018282-A292-36CF-9C87-B03D8C520151}"/>
              </a:ext>
            </a:extLst>
          </p:cNvPr>
          <p:cNvSpPr/>
          <p:nvPr/>
        </p:nvSpPr>
        <p:spPr>
          <a:xfrm>
            <a:off x="304800" y="66368"/>
            <a:ext cx="80772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08571A-288F-D0D9-83BD-99B9B4A08DB7}"/>
              </a:ext>
            </a:extLst>
          </p:cNvPr>
          <p:cNvSpPr/>
          <p:nvPr/>
        </p:nvSpPr>
        <p:spPr>
          <a:xfrm>
            <a:off x="152400" y="1101828"/>
            <a:ext cx="2610465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B1B848-90DA-58CE-5650-EAFE4483980F}"/>
              </a:ext>
            </a:extLst>
          </p:cNvPr>
          <p:cNvSpPr/>
          <p:nvPr/>
        </p:nvSpPr>
        <p:spPr>
          <a:xfrm>
            <a:off x="3340510" y="1101828"/>
            <a:ext cx="2482645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02BD86-7281-035D-05E5-92338A408EB9}"/>
              </a:ext>
            </a:extLst>
          </p:cNvPr>
          <p:cNvSpPr/>
          <p:nvPr/>
        </p:nvSpPr>
        <p:spPr>
          <a:xfrm>
            <a:off x="47932" y="3038475"/>
            <a:ext cx="2819400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47761E-82F9-C34E-E44C-56ABAAD1B511}"/>
              </a:ext>
            </a:extLst>
          </p:cNvPr>
          <p:cNvSpPr/>
          <p:nvPr/>
        </p:nvSpPr>
        <p:spPr>
          <a:xfrm>
            <a:off x="6172200" y="3105150"/>
            <a:ext cx="2819400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9339CF-61D8-2D63-C71E-37010A8FF370}"/>
              </a:ext>
            </a:extLst>
          </p:cNvPr>
          <p:cNvSpPr/>
          <p:nvPr/>
        </p:nvSpPr>
        <p:spPr>
          <a:xfrm>
            <a:off x="164690" y="5029200"/>
            <a:ext cx="2819400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A1E2EC-79BE-2A05-6A41-A5A19B584374}"/>
              </a:ext>
            </a:extLst>
          </p:cNvPr>
          <p:cNvSpPr/>
          <p:nvPr/>
        </p:nvSpPr>
        <p:spPr>
          <a:xfrm>
            <a:off x="6159910" y="5123220"/>
            <a:ext cx="2819400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DFEC8B-E34D-BB77-44BF-DC16969118DC}"/>
              </a:ext>
            </a:extLst>
          </p:cNvPr>
          <p:cNvSpPr/>
          <p:nvPr/>
        </p:nvSpPr>
        <p:spPr>
          <a:xfrm>
            <a:off x="6336890" y="1087080"/>
            <a:ext cx="2654710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6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urrency&#10;&#10;Description automatically generated">
            <a:extLst>
              <a:ext uri="{FF2B5EF4-FFF2-40B4-BE49-F238E27FC236}">
                <a16:creationId xmlns:a16="http://schemas.microsoft.com/office/drawing/2014/main" id="{2C06A8F3-E65C-9A00-07FD-5861776AE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56" y="1195694"/>
            <a:ext cx="3028950" cy="1514475"/>
          </a:xfrm>
          <a:prstGeom prst="rect">
            <a:avLst/>
          </a:prstGeom>
        </p:spPr>
      </p:pic>
      <p:pic>
        <p:nvPicPr>
          <p:cNvPr id="5" name="Picture 4" descr="A close up of a currency&#10;&#10;Description automatically generated">
            <a:extLst>
              <a:ext uri="{FF2B5EF4-FFF2-40B4-BE49-F238E27FC236}">
                <a16:creationId xmlns:a16="http://schemas.microsoft.com/office/drawing/2014/main" id="{B7192170-6F16-21B8-2735-408C474CB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4129"/>
            <a:ext cx="3333751" cy="2134216"/>
          </a:xfrm>
          <a:prstGeom prst="rect">
            <a:avLst/>
          </a:prstGeom>
        </p:spPr>
      </p:pic>
      <p:pic>
        <p:nvPicPr>
          <p:cNvPr id="6" name="Picture 5" descr="A close up of a currency&#10;&#10;Description automatically generated">
            <a:extLst>
              <a:ext uri="{FF2B5EF4-FFF2-40B4-BE49-F238E27FC236}">
                <a16:creationId xmlns:a16="http://schemas.microsoft.com/office/drawing/2014/main" id="{836CDAC9-3B2B-020E-644D-929F79D42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1914525"/>
            <a:ext cx="3028950" cy="1514475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BFDED57C-F6DB-01F5-3530-26DF49C2A4B0}"/>
              </a:ext>
            </a:extLst>
          </p:cNvPr>
          <p:cNvSpPr/>
          <p:nvPr/>
        </p:nvSpPr>
        <p:spPr>
          <a:xfrm>
            <a:off x="3674269" y="2100569"/>
            <a:ext cx="1795462" cy="6096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 close up of a currency&#10;&#10;Description automatically generated">
            <a:extLst>
              <a:ext uri="{FF2B5EF4-FFF2-40B4-BE49-F238E27FC236}">
                <a16:creationId xmlns:a16="http://schemas.microsoft.com/office/drawing/2014/main" id="{95FAC9CC-753D-4886-3346-52E9D82E4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19526"/>
            <a:ext cx="2828925" cy="1619250"/>
          </a:xfrm>
          <a:prstGeom prst="rect">
            <a:avLst/>
          </a:prstGeom>
        </p:spPr>
      </p:pic>
      <p:pic>
        <p:nvPicPr>
          <p:cNvPr id="11" name="Picture 10" descr="A close up of a currency&#10;&#10;Description automatically generated">
            <a:extLst>
              <a:ext uri="{FF2B5EF4-FFF2-40B4-BE49-F238E27FC236}">
                <a16:creationId xmlns:a16="http://schemas.microsoft.com/office/drawing/2014/main" id="{89413083-3444-8195-C6D9-AB18C8F7B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4" y="4053044"/>
            <a:ext cx="3357717" cy="1900697"/>
          </a:xfrm>
          <a:prstGeom prst="rect">
            <a:avLst/>
          </a:prstGeom>
        </p:spPr>
      </p:pic>
      <p:pic>
        <p:nvPicPr>
          <p:cNvPr id="12" name="Picture 11" descr="A close up of a currency&#10;&#10;Description automatically generated">
            <a:extLst>
              <a:ext uri="{FF2B5EF4-FFF2-40B4-BE49-F238E27FC236}">
                <a16:creationId xmlns:a16="http://schemas.microsoft.com/office/drawing/2014/main" id="{F7AEEF7D-E54F-2CCF-A671-40229237B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2" y="4629151"/>
            <a:ext cx="2828925" cy="1619250"/>
          </a:xfrm>
          <a:prstGeom prst="rect">
            <a:avLst/>
          </a:prstGeom>
        </p:spPr>
      </p:pic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20F49A4E-3846-5C9E-1DD8-C52A7202B831}"/>
              </a:ext>
            </a:extLst>
          </p:cNvPr>
          <p:cNvSpPr/>
          <p:nvPr/>
        </p:nvSpPr>
        <p:spPr>
          <a:xfrm>
            <a:off x="3767136" y="4540661"/>
            <a:ext cx="1795462" cy="6096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Predefined Process 14">
            <a:extLst>
              <a:ext uri="{FF2B5EF4-FFF2-40B4-BE49-F238E27FC236}">
                <a16:creationId xmlns:a16="http://schemas.microsoft.com/office/drawing/2014/main" id="{AF018CB9-E492-36B5-A4D1-67AE135ED7B3}"/>
              </a:ext>
            </a:extLst>
          </p:cNvPr>
          <p:cNvSpPr/>
          <p:nvPr/>
        </p:nvSpPr>
        <p:spPr>
          <a:xfrm>
            <a:off x="609600" y="0"/>
            <a:ext cx="8010525" cy="1104900"/>
          </a:xfrm>
          <a:prstGeom prst="flowChartPredefinedProcess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BDEB71-D8CA-D19D-E18A-1DE5F753D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80" y="1118846"/>
            <a:ext cx="2828925" cy="161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A39FE0-24A9-3041-0968-0182F2E03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1767316"/>
            <a:ext cx="3124200" cy="1466850"/>
          </a:xfrm>
          <a:prstGeom prst="rect">
            <a:avLst/>
          </a:prstGeom>
        </p:spPr>
      </p:pic>
      <p:pic>
        <p:nvPicPr>
          <p:cNvPr id="9" name="Picture 8" descr="A close up of a currency&#10;&#10;Description automatically generated">
            <a:extLst>
              <a:ext uri="{FF2B5EF4-FFF2-40B4-BE49-F238E27FC236}">
                <a16:creationId xmlns:a16="http://schemas.microsoft.com/office/drawing/2014/main" id="{46B689C8-DD7E-E664-E83A-21D995EA0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" y="1888380"/>
            <a:ext cx="3181350" cy="1438275"/>
          </a:xfrm>
          <a:prstGeom prst="rect">
            <a:avLst/>
          </a:prstGeom>
        </p:spPr>
      </p:pic>
      <p:pic>
        <p:nvPicPr>
          <p:cNvPr id="10" name="Picture 9" descr="A close up of a currency&#10;&#10;Description automatically generated">
            <a:extLst>
              <a:ext uri="{FF2B5EF4-FFF2-40B4-BE49-F238E27FC236}">
                <a16:creationId xmlns:a16="http://schemas.microsoft.com/office/drawing/2014/main" id="{A1967DBA-F6BF-6197-6B59-B82332846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85" y="5108626"/>
            <a:ext cx="3181350" cy="1438275"/>
          </a:xfrm>
          <a:prstGeom prst="rect">
            <a:avLst/>
          </a:prstGeom>
        </p:spPr>
      </p:pic>
      <p:pic>
        <p:nvPicPr>
          <p:cNvPr id="11" name="Picture 10" descr="A close up of a currency&#10;&#10;Description automatically generated">
            <a:extLst>
              <a:ext uri="{FF2B5EF4-FFF2-40B4-BE49-F238E27FC236}">
                <a16:creationId xmlns:a16="http://schemas.microsoft.com/office/drawing/2014/main" id="{38C0F510-AF92-A81D-E1B5-70AD7C33F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13431"/>
            <a:ext cx="3181350" cy="1438275"/>
          </a:xfrm>
          <a:prstGeom prst="rect">
            <a:avLst/>
          </a:prstGeom>
        </p:spPr>
      </p:pic>
      <p:pic>
        <p:nvPicPr>
          <p:cNvPr id="13" name="Picture 12" descr="A close-up of a currency&#10;&#10;Description automatically generated">
            <a:extLst>
              <a:ext uri="{FF2B5EF4-FFF2-40B4-BE49-F238E27FC236}">
                <a16:creationId xmlns:a16="http://schemas.microsoft.com/office/drawing/2014/main" id="{E7C3F913-3C63-4FD6-FEF3-503A42C3F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5" y="4581140"/>
            <a:ext cx="2847975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4A1E92-6546-993F-281A-21183F404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32332"/>
            <a:ext cx="3124200" cy="1466850"/>
          </a:xfrm>
          <a:prstGeom prst="rect">
            <a:avLst/>
          </a:prstGeom>
        </p:spPr>
      </p:pic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AAD863CD-BF09-ED4D-1095-0969335969FC}"/>
              </a:ext>
            </a:extLst>
          </p:cNvPr>
          <p:cNvSpPr/>
          <p:nvPr/>
        </p:nvSpPr>
        <p:spPr>
          <a:xfrm>
            <a:off x="3305099" y="2343621"/>
            <a:ext cx="1693452" cy="589546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288E17A5-1755-C7FE-A0D4-1595E93203B8}"/>
              </a:ext>
            </a:extLst>
          </p:cNvPr>
          <p:cNvSpPr/>
          <p:nvPr/>
        </p:nvSpPr>
        <p:spPr>
          <a:xfrm>
            <a:off x="3227823" y="5206976"/>
            <a:ext cx="1693452" cy="589546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82A280C-507D-C257-DE40-E169AA10B6C7}"/>
              </a:ext>
            </a:extLst>
          </p:cNvPr>
          <p:cNvSpPr/>
          <p:nvPr/>
        </p:nvSpPr>
        <p:spPr>
          <a:xfrm>
            <a:off x="913557" y="43748"/>
            <a:ext cx="7664474" cy="10177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8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531025"/>
              </p:ext>
            </p:extLst>
          </p:nvPr>
        </p:nvGraphicFramePr>
        <p:xfrm>
          <a:off x="228600" y="1828800"/>
          <a:ext cx="8763000" cy="51549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2050">
                <a:tc>
                  <a:txBody>
                    <a:bodyPr/>
                    <a:lstStyle/>
                    <a:p>
                      <a:pPr algn="ctr"/>
                      <a:r>
                        <a:rPr lang="bn-IN" sz="40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bn-IN" sz="4000" b="1" i="0" baseline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4000" b="1" i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কাজের বিবরন</a:t>
                      </a:r>
                      <a:endParaRPr lang="en-US" sz="6000" b="1" i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6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6600" b="1" i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algn="ctr"/>
                      <a:r>
                        <a:rPr lang="bn-IN" sz="54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পদ্মা</a:t>
                      </a:r>
                      <a:endParaRPr lang="en-US" sz="5400" b="1" i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ও ২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টাকার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মুদ্রা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দিয়ে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ভাবে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৫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bn-IN" sz="54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5400" b="1" dirty="0">
                          <a:latin typeface="NikoshBAN" pitchFamily="2" charset="0"/>
                          <a:cs typeface="NikoshBAN" pitchFamily="2" charset="0"/>
                        </a:rPr>
                        <a:t>৫ মিনিট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algn="ctr"/>
                      <a:r>
                        <a:rPr lang="bn-IN" sz="44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মেঘনা</a:t>
                      </a:r>
                      <a:endParaRPr lang="en-US" sz="4400" b="1" i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টাকার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নোট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দিয়ে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ভাবে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২০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</a:p>
                    <a:p>
                      <a:pPr algn="ctr"/>
                      <a:r>
                        <a:rPr lang="en-US" b="0" i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algn="ctr"/>
                      <a:r>
                        <a:rPr lang="bn-IN" sz="54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যমুনা</a:t>
                      </a:r>
                      <a:endParaRPr lang="en-US" sz="5400" b="1" i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 ও ২০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টাকার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নোট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দিয়ে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ভাবে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৫০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</a:p>
                    <a:p>
                      <a:pPr algn="ctr"/>
                      <a:endParaRPr lang="en-US" b="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2438400" y="304800"/>
            <a:ext cx="5029200" cy="14478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320697-BD90-A67D-5554-EFBA2C842912}"/>
              </a:ext>
            </a:extLst>
          </p:cNvPr>
          <p:cNvSpPr/>
          <p:nvPr/>
        </p:nvSpPr>
        <p:spPr>
          <a:xfrm>
            <a:off x="5334000" y="3778322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3ভাবে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3421B-4BA0-4C91-668B-B6DF2A8605DE}"/>
              </a:ext>
            </a:extLst>
          </p:cNvPr>
          <p:cNvSpPr/>
          <p:nvPr/>
        </p:nvSpPr>
        <p:spPr>
          <a:xfrm>
            <a:off x="5486400" y="4792181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AE1F56-1158-F2D8-4C1F-CE007AF6AB91}"/>
              </a:ext>
            </a:extLst>
          </p:cNvPr>
          <p:cNvSpPr/>
          <p:nvPr/>
        </p:nvSpPr>
        <p:spPr>
          <a:xfrm>
            <a:off x="5638800" y="62865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0" y="228600"/>
            <a:ext cx="9144000" cy="1905000"/>
          </a:xfrm>
          <a:prstGeom prst="ellipseRibbon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nnamed (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62200"/>
            <a:ext cx="6477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CF29F262-1EC1-9DA9-909F-8FA865761981}"/>
              </a:ext>
            </a:extLst>
          </p:cNvPr>
          <p:cNvSpPr/>
          <p:nvPr/>
        </p:nvSpPr>
        <p:spPr>
          <a:xfrm>
            <a:off x="685800" y="34413"/>
            <a:ext cx="7505700" cy="12954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64DC9A30-8098-736B-709C-7D56849C9A4B}"/>
              </a:ext>
            </a:extLst>
          </p:cNvPr>
          <p:cNvSpPr/>
          <p:nvPr/>
        </p:nvSpPr>
        <p:spPr>
          <a:xfrm>
            <a:off x="190500" y="1524000"/>
            <a:ext cx="8763000" cy="4876800"/>
          </a:xfrm>
          <a:prstGeom prst="cub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উমেশ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আলগী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রামগতি,লক্ষ্মীপুর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515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143000" y="381000"/>
            <a:ext cx="7239000" cy="16764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09600" y="2057400"/>
            <a:ext cx="8077200" cy="4572000"/>
          </a:xfrm>
          <a:prstGeom prst="flowChartAlternateProcess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শ্রেণিঃদ্বিতীয়</a:t>
            </a:r>
            <a:endParaRPr lang="bn-IN" sz="115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অধ্যায়ঃ৭</a:t>
            </a:r>
            <a:endParaRPr lang="bn-IN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পাঠঃ১</a:t>
            </a:r>
          </a:p>
          <a:p>
            <a:pPr algn="ctr"/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…… </a:t>
            </a:r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/০৫/২০২৪ইং</a:t>
            </a:r>
          </a:p>
          <a:p>
            <a:pPr algn="ctr"/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219200" y="0"/>
            <a:ext cx="6629400" cy="18288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266700" y="1981200"/>
            <a:ext cx="8610600" cy="4495800"/>
          </a:xfrm>
          <a:prstGeom prst="snip2SameRect">
            <a:avLst/>
          </a:prstGeom>
          <a:solidFill>
            <a:srgbClr val="FF0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১৫.১.১-  ১০০টাকা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১৫.১.২-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447800" y="152400"/>
            <a:ext cx="6248400" cy="9144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 কী কী ছবি দেখতে পাচ্ছ?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58212"/>
            <a:ext cx="2057400" cy="1524000"/>
          </a:xfrm>
          <a:prstGeom prst="rect">
            <a:avLst/>
          </a:prstGeom>
        </p:spPr>
      </p:pic>
      <p:sp>
        <p:nvSpPr>
          <p:cNvPr id="7" name="Up Arrow Callout 6"/>
          <p:cNvSpPr/>
          <p:nvPr/>
        </p:nvSpPr>
        <p:spPr>
          <a:xfrm>
            <a:off x="444797" y="3137589"/>
            <a:ext cx="1828800" cy="838200"/>
          </a:xfrm>
          <a:prstGeom prst="upArrowCallou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কলম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 close up of a candy bar&#10;&#10;Description automatically generated">
            <a:extLst>
              <a:ext uri="{FF2B5EF4-FFF2-40B4-BE49-F238E27FC236}">
                <a16:creationId xmlns:a16="http://schemas.microsoft.com/office/drawing/2014/main" id="{0D76D16E-A0B2-57C2-CE3E-6DBBFF71B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75" y="1281976"/>
            <a:ext cx="2371124" cy="1770582"/>
          </a:xfrm>
          <a:prstGeom prst="rect">
            <a:avLst/>
          </a:prstGeom>
        </p:spPr>
      </p:pic>
      <p:pic>
        <p:nvPicPr>
          <p:cNvPr id="14" name="Picture 13" descr="A close-up of a notebook&#10;&#10;Description automatically generated">
            <a:extLst>
              <a:ext uri="{FF2B5EF4-FFF2-40B4-BE49-F238E27FC236}">
                <a16:creationId xmlns:a16="http://schemas.microsoft.com/office/drawing/2014/main" id="{5D3D2BDA-0279-CE1C-C0C0-30A119117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75" y="1281976"/>
            <a:ext cx="2371125" cy="1600236"/>
          </a:xfrm>
          <a:prstGeom prst="rect">
            <a:avLst/>
          </a:prstGeom>
        </p:spPr>
      </p:pic>
      <p:sp>
        <p:nvSpPr>
          <p:cNvPr id="21" name="Callout: Up Arrow 20">
            <a:extLst>
              <a:ext uri="{FF2B5EF4-FFF2-40B4-BE49-F238E27FC236}">
                <a16:creationId xmlns:a16="http://schemas.microsoft.com/office/drawing/2014/main" id="{7E2FF01F-12D3-8C9C-09BE-712EC4E32215}"/>
              </a:ext>
            </a:extLst>
          </p:cNvPr>
          <p:cNvSpPr/>
          <p:nvPr/>
        </p:nvSpPr>
        <p:spPr>
          <a:xfrm>
            <a:off x="3492513" y="3099489"/>
            <a:ext cx="2133600" cy="9144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চকলেট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Callout: Up Arrow 21">
            <a:extLst>
              <a:ext uri="{FF2B5EF4-FFF2-40B4-BE49-F238E27FC236}">
                <a16:creationId xmlns:a16="http://schemas.microsoft.com/office/drawing/2014/main" id="{1E40167C-A47F-FB2C-ACB5-C368108EA272}"/>
              </a:ext>
            </a:extLst>
          </p:cNvPr>
          <p:cNvSpPr/>
          <p:nvPr/>
        </p:nvSpPr>
        <p:spPr>
          <a:xfrm>
            <a:off x="6697546" y="3097388"/>
            <a:ext cx="2133600" cy="9144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4678AE-3700-FD10-0C57-60D6B002614A}"/>
              </a:ext>
            </a:extLst>
          </p:cNvPr>
          <p:cNvSpPr/>
          <p:nvPr/>
        </p:nvSpPr>
        <p:spPr>
          <a:xfrm>
            <a:off x="304800" y="4267200"/>
            <a:ext cx="8526346" cy="9232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দোকানদারকে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B6B956-072F-AC61-53C4-B08E1BBDF31A}"/>
              </a:ext>
            </a:extLst>
          </p:cNvPr>
          <p:cNvSpPr/>
          <p:nvPr/>
        </p:nvSpPr>
        <p:spPr>
          <a:xfrm>
            <a:off x="2335161" y="5398877"/>
            <a:ext cx="4038600" cy="10890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92F66DE-2FBC-EAF5-3294-B01777A90110}"/>
              </a:ext>
            </a:extLst>
          </p:cNvPr>
          <p:cNvSpPr/>
          <p:nvPr/>
        </p:nvSpPr>
        <p:spPr>
          <a:xfrm>
            <a:off x="228600" y="152400"/>
            <a:ext cx="8686800" cy="1752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নোটের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F308FD77-2EEC-F12E-8E0B-0209D265C962}"/>
              </a:ext>
            </a:extLst>
          </p:cNvPr>
          <p:cNvSpPr/>
          <p:nvPr/>
        </p:nvSpPr>
        <p:spPr>
          <a:xfrm>
            <a:off x="228600" y="2286000"/>
            <a:ext cx="8686800" cy="3657599"/>
          </a:xfrm>
          <a:prstGeom prst="flowChartMagneticDisk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0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762000" y="685800"/>
            <a:ext cx="7391400" cy="1676400"/>
          </a:xfrm>
          <a:prstGeom prst="plaqu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Callout 2"/>
          <p:cNvSpPr/>
          <p:nvPr/>
        </p:nvSpPr>
        <p:spPr>
          <a:xfrm>
            <a:off x="76200" y="3308555"/>
            <a:ext cx="8991600" cy="2895600"/>
          </a:xfrm>
          <a:prstGeom prst="leftRightArrowCallou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bn-IN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in&#10;&#10;Description automatically generated">
            <a:extLst>
              <a:ext uri="{FF2B5EF4-FFF2-40B4-BE49-F238E27FC236}">
                <a16:creationId xmlns:a16="http://schemas.microsoft.com/office/drawing/2014/main" id="{0C696EA8-8F73-A73B-FE46-8AFBF7416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0" y="1512939"/>
            <a:ext cx="3162300" cy="144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E99BFD-1200-E167-ED6F-1F3B18473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6" y="2971800"/>
            <a:ext cx="2810387" cy="2107790"/>
          </a:xfrm>
          <a:prstGeom prst="rect">
            <a:avLst/>
          </a:prstGeom>
        </p:spPr>
      </p:pic>
      <p:pic>
        <p:nvPicPr>
          <p:cNvPr id="7" name="Picture 6" descr="A front and back view of a coin&#10;&#10;Description automatically generated">
            <a:extLst>
              <a:ext uri="{FF2B5EF4-FFF2-40B4-BE49-F238E27FC236}">
                <a16:creationId xmlns:a16="http://schemas.microsoft.com/office/drawing/2014/main" id="{65994B47-FD5F-F165-4CA3-FAB908ED9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0" y="5250579"/>
            <a:ext cx="3028950" cy="15144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E55713-497C-89E5-0B94-1F1B6AA91686}"/>
              </a:ext>
            </a:extLst>
          </p:cNvPr>
          <p:cNvSpPr/>
          <p:nvPr/>
        </p:nvSpPr>
        <p:spPr>
          <a:xfrm rot="10800000" flipH="1" flipV="1">
            <a:off x="1811695" y="865239"/>
            <a:ext cx="4910804" cy="6477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1ACAB2C2-372D-EBC1-4874-A3B3DD47D903}"/>
              </a:ext>
            </a:extLst>
          </p:cNvPr>
          <p:cNvSpPr/>
          <p:nvPr/>
        </p:nvSpPr>
        <p:spPr>
          <a:xfrm>
            <a:off x="4235245" y="1676400"/>
            <a:ext cx="4038600" cy="13716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C9EDCC5D-C6EA-95D2-2A32-DACDBE6806F7}"/>
              </a:ext>
            </a:extLst>
          </p:cNvPr>
          <p:cNvSpPr/>
          <p:nvPr/>
        </p:nvSpPr>
        <p:spPr>
          <a:xfrm>
            <a:off x="4235245" y="3581400"/>
            <a:ext cx="4038600" cy="13716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2A82E704-F5DE-DE73-A63A-415C3533AC0B}"/>
              </a:ext>
            </a:extLst>
          </p:cNvPr>
          <p:cNvSpPr/>
          <p:nvPr/>
        </p:nvSpPr>
        <p:spPr>
          <a:xfrm>
            <a:off x="4235245" y="5486400"/>
            <a:ext cx="4038600" cy="13716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62E64-385F-92F1-072A-5944C9EF484A}"/>
              </a:ext>
            </a:extLst>
          </p:cNvPr>
          <p:cNvSpPr/>
          <p:nvPr/>
        </p:nvSpPr>
        <p:spPr>
          <a:xfrm>
            <a:off x="381000" y="44168"/>
            <a:ext cx="8610600" cy="794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চিনিয়ে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958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rency note&#10;&#10;Description automatically generated">
            <a:extLst>
              <a:ext uri="{FF2B5EF4-FFF2-40B4-BE49-F238E27FC236}">
                <a16:creationId xmlns:a16="http://schemas.microsoft.com/office/drawing/2014/main" id="{FC537019-CAB0-85B9-4654-5BFAD4B54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4" y="990600"/>
            <a:ext cx="4867686" cy="1676760"/>
          </a:xfrm>
          <a:prstGeom prst="rect">
            <a:avLst/>
          </a:prstGeom>
        </p:spPr>
      </p:pic>
      <p:pic>
        <p:nvPicPr>
          <p:cNvPr id="5" name="Picture 4" descr="A close up of a currency&#10;&#10;Description automatically generated">
            <a:extLst>
              <a:ext uri="{FF2B5EF4-FFF2-40B4-BE49-F238E27FC236}">
                <a16:creationId xmlns:a16="http://schemas.microsoft.com/office/drawing/2014/main" id="{9BFD7A04-E28F-EBF8-3E24-D1E514A76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8" y="2831589"/>
            <a:ext cx="4681558" cy="1870688"/>
          </a:xfrm>
          <a:prstGeom prst="rect">
            <a:avLst/>
          </a:prstGeom>
        </p:spPr>
      </p:pic>
      <p:pic>
        <p:nvPicPr>
          <p:cNvPr id="7" name="Picture 6" descr="A close up of a currency&#10;&#10;Description automatically generated">
            <a:extLst>
              <a:ext uri="{FF2B5EF4-FFF2-40B4-BE49-F238E27FC236}">
                <a16:creationId xmlns:a16="http://schemas.microsoft.com/office/drawing/2014/main" id="{2892792B-BEE0-01E3-AF82-74500003C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4" y="4910752"/>
            <a:ext cx="5020086" cy="182208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63FFC26-2171-F47A-4444-7A82353DB757}"/>
              </a:ext>
            </a:extLst>
          </p:cNvPr>
          <p:cNvSpPr/>
          <p:nvPr/>
        </p:nvSpPr>
        <p:spPr>
          <a:xfrm rot="8817246" flipH="1" flipV="1">
            <a:off x="4391168" y="3553702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A5898D3B-7B4F-1A70-ADF4-82F1D16E69A6}"/>
              </a:ext>
            </a:extLst>
          </p:cNvPr>
          <p:cNvSpPr/>
          <p:nvPr/>
        </p:nvSpPr>
        <p:spPr>
          <a:xfrm>
            <a:off x="6019800" y="1061620"/>
            <a:ext cx="2954208" cy="121956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A8353E4D-7E50-5438-917B-FB36B8EDD909}"/>
              </a:ext>
            </a:extLst>
          </p:cNvPr>
          <p:cNvSpPr/>
          <p:nvPr/>
        </p:nvSpPr>
        <p:spPr>
          <a:xfrm>
            <a:off x="6019800" y="3179276"/>
            <a:ext cx="2954208" cy="1219560"/>
          </a:xfrm>
          <a:prstGeom prst="leftArrow">
            <a:avLst>
              <a:gd name="adj1" fmla="val 50000"/>
              <a:gd name="adj2" fmla="val 5193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DAE7353E-7604-2E32-1A80-F30B37443E3F}"/>
              </a:ext>
            </a:extLst>
          </p:cNvPr>
          <p:cNvSpPr/>
          <p:nvPr/>
        </p:nvSpPr>
        <p:spPr>
          <a:xfrm>
            <a:off x="6116598" y="5334000"/>
            <a:ext cx="2954208" cy="121956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Punched Tape 14">
            <a:extLst>
              <a:ext uri="{FF2B5EF4-FFF2-40B4-BE49-F238E27FC236}">
                <a16:creationId xmlns:a16="http://schemas.microsoft.com/office/drawing/2014/main" id="{05CD5E8D-B054-F884-629B-8BA7D807DF8D}"/>
              </a:ext>
            </a:extLst>
          </p:cNvPr>
          <p:cNvSpPr/>
          <p:nvPr/>
        </p:nvSpPr>
        <p:spPr>
          <a:xfrm>
            <a:off x="838200" y="-45689"/>
            <a:ext cx="7645890" cy="9906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নোট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1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229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santu</dc:creator>
  <cp:lastModifiedBy>10220</cp:lastModifiedBy>
  <cp:revision>90</cp:revision>
  <dcterms:created xsi:type="dcterms:W3CDTF">2006-08-16T00:00:00Z</dcterms:created>
  <dcterms:modified xsi:type="dcterms:W3CDTF">2024-06-19T13:11:29Z</dcterms:modified>
</cp:coreProperties>
</file>