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58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418"/>
    <a:srgbClr val="4E3015"/>
    <a:srgbClr val="E09752"/>
    <a:srgbClr val="D3646D"/>
    <a:srgbClr val="59765C"/>
    <a:srgbClr val="92B589"/>
    <a:srgbClr val="FAD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8265-FB8F-F268-0B62-ACF205E0F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00159-6AF7-769F-ABBE-21A1D0FA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C98F2-15E7-083F-78C3-EE26284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FB65E-207C-8CA3-5D23-2CD15091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1F21-944C-39C6-3E83-E83AC15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EE84-ADC7-4763-630D-14D0B55D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BB726-2571-D4AB-CFAA-C9EFDA83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E9223-7FC8-C405-9065-CC2BD043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374D-5FEF-5E57-FE7F-F81DD842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DC403-2B68-4E7F-D07F-6B2844D6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93E56-439B-CF2C-B83F-60B97FDBC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3ACE0-DCAB-D669-1AA8-86EC7CA67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A02E9-0E59-F160-B7C4-23BB5425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3433-F4F1-A9E4-E274-AC1539FA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82AA-3F11-60AC-1A7F-8FE98C1F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6AC7-639B-07BE-6E5E-C9B5DB2F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A374-76BB-E5A2-4CBB-4B6D90030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8D3E9-5BBC-7638-3628-85A9824F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CA1E-B763-B530-E679-373096B8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A7491-C004-6C79-DA11-903B7222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1529-F52D-B69B-1706-DD1B334E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597E-C601-C3A7-7306-EE95D9F8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6136-5A7F-8D5B-46B5-7BD2B708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BAC3-196F-A652-5F93-5161F7C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8F27-3416-6607-80B1-1872DEB6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B39A-6CE5-F38A-08EC-C9C185A9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FFB1-40A7-3803-2B86-65A5BE50D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ACB09-9425-F982-827F-EF369D66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B9026-2866-52D9-FC40-9203589A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A943-863E-8E66-E9FD-489B49C3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0346C-34BF-4561-39A1-090103DA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70F5-C2E1-80CD-D0D5-5B721F6E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45524-C109-3B16-17F1-178F957E3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0633-C9E3-1B72-D43C-18EF45A0A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2DB4F-7629-45E9-9731-952453032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7490C-7FBD-C0CA-EC67-69CB2C7E3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91EE8-106E-83A5-1283-4DA8161F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7AD96-E304-45EB-B439-E847BE29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71DF6-4F3C-2764-267D-2AF0615F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6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1F70-F370-C443-898C-10EEEE80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27BFA-8DF0-E2A9-573D-E0082CFA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DDA3B-3462-C709-1B67-0CFF2D95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831AE-01C9-CE6D-798F-352C6B84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52527-491C-61D7-E71C-997A4C6A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DD519-1F83-5806-F6F3-4AD8DD67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C11F7-8C7E-19EB-CBEA-A604F89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87AE-5D1C-6585-4638-23DE4C7F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BDE6-A1F0-790F-8C8D-C8FCEB83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5D93-A4E0-F5BF-D18A-A75AA74F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51DDF-9215-167B-5A8F-116DE176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9637-16F0-2EC9-8E58-801B239E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6DE66-E531-8C1A-AE1F-581B889B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75BC-5ABD-AD05-C589-F5D33F4A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2368A-498E-8FE9-CF7D-E6801FAE3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869AD-D8F4-33C4-A5B9-D10430D9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B4DA9-9794-E4A8-34BF-A7887653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2DAF8-018D-3611-3360-7B0605F8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80CBE-5B72-A719-D5D3-904BECD1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3E472-FE8C-258C-B05B-0ECBE63C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E6FF-9BE6-DDD7-AB00-670F2E8CC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452B1-6BC5-E48D-6344-2571FD8F1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94E6-56EA-4356-98C7-9105B6851602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288F-287D-35E8-FF1D-73C0BEDDF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9402-8453-6BE7-F7A1-61B8793F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7A27-AC2C-4AFD-AD5E-B14E00F1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gar.dipty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EE424-83B6-CD47-F767-A774794D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337"/>
            <a:ext cx="12192000" cy="679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555E8-0173-6819-A826-0A16AA67B884}"/>
              </a:ext>
            </a:extLst>
          </p:cNvPr>
          <p:cNvSpPr txBox="1"/>
          <p:nvPr/>
        </p:nvSpPr>
        <p:spPr>
          <a:xfrm>
            <a:off x="6110287" y="1443038"/>
            <a:ext cx="3762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600" b="1" dirty="0">
                <a:solidFill>
                  <a:srgbClr val="92B58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D3646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E097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b="1" dirty="0">
              <a:solidFill>
                <a:srgbClr val="E097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F4F98-10DC-E349-CA91-AE2139FB6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"/>
            <a:ext cx="12191999" cy="6863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0F14D-B247-EABD-5175-1368CC123A34}"/>
              </a:ext>
            </a:extLst>
          </p:cNvPr>
          <p:cNvSpPr txBox="1"/>
          <p:nvPr/>
        </p:nvSpPr>
        <p:spPr>
          <a:xfrm>
            <a:off x="4288630" y="742950"/>
            <a:ext cx="468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অর্থ জেনে নেই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1A3E9-8CEB-F530-F863-E4B1650EAD3E}"/>
              </a:ext>
            </a:extLst>
          </p:cNvPr>
          <p:cNvSpPr txBox="1"/>
          <p:nvPr/>
        </p:nvSpPr>
        <p:spPr>
          <a:xfrm>
            <a:off x="4518425" y="4206463"/>
            <a:ext cx="648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 - শিশুদের বিনোদনের জায়গা।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B45FB-DDE0-B028-A227-4B76136CEF39}"/>
              </a:ext>
            </a:extLst>
          </p:cNvPr>
          <p:cNvSpPr txBox="1"/>
          <p:nvPr/>
        </p:nvSpPr>
        <p:spPr>
          <a:xfrm>
            <a:off x="2065141" y="2297071"/>
            <a:ext cx="2271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চিড়িয়াখানা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D3D7C-5200-F7A3-D47B-85624D906786}"/>
              </a:ext>
            </a:extLst>
          </p:cNvPr>
          <p:cNvSpPr txBox="1"/>
          <p:nvPr/>
        </p:nvSpPr>
        <p:spPr>
          <a:xfrm>
            <a:off x="4436270" y="2264355"/>
            <a:ext cx="461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 - নির্বাক, বাক্যহীন।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30E8E-AF6A-79C3-3DE0-D9ECE6C08457}"/>
              </a:ext>
            </a:extLst>
          </p:cNvPr>
          <p:cNvSpPr txBox="1"/>
          <p:nvPr/>
        </p:nvSpPr>
        <p:spPr>
          <a:xfrm>
            <a:off x="4514851" y="2866458"/>
            <a:ext cx="445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 - পাকা বাড়ি।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286A5-B92A-D502-F2F1-AE6493B869FC}"/>
              </a:ext>
            </a:extLst>
          </p:cNvPr>
          <p:cNvSpPr txBox="1"/>
          <p:nvPr/>
        </p:nvSpPr>
        <p:spPr>
          <a:xfrm>
            <a:off x="4518425" y="3501144"/>
            <a:ext cx="648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- - যেখানে দেখানোর পশুপাখি রাখা হয়।</a:t>
            </a:r>
          </a:p>
        </p:txBody>
      </p:sp>
    </p:spTree>
    <p:extLst>
      <p:ext uri="{BB962C8B-B14F-4D97-AF65-F5344CB8AC3E}">
        <p14:creationId xmlns:p14="http://schemas.microsoft.com/office/powerpoint/2010/main" val="12871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63169-9BDE-FCE0-09EB-72C3CF216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>
          <a:xfrm>
            <a:off x="0" y="2960"/>
            <a:ext cx="12191999" cy="6855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745D7-BFA9-A181-E4E7-6FB27FA77B6B}"/>
              </a:ext>
            </a:extLst>
          </p:cNvPr>
          <p:cNvSpPr txBox="1"/>
          <p:nvPr/>
        </p:nvSpPr>
        <p:spPr>
          <a:xfrm>
            <a:off x="5114925" y="714375"/>
            <a:ext cx="315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যুক্ত 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FB498-B1AB-28A8-8C5D-D10F554703C2}"/>
              </a:ext>
            </a:extLst>
          </p:cNvPr>
          <p:cNvSpPr txBox="1"/>
          <p:nvPr/>
        </p:nvSpPr>
        <p:spPr>
          <a:xfrm>
            <a:off x="2700337" y="2048411"/>
            <a:ext cx="1114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0554B-8939-E24A-7D9C-4258DB361665}"/>
              </a:ext>
            </a:extLst>
          </p:cNvPr>
          <p:cNvSpPr txBox="1"/>
          <p:nvPr/>
        </p:nvSpPr>
        <p:spPr>
          <a:xfrm>
            <a:off x="2712242" y="2052935"/>
            <a:ext cx="83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43D95-591B-7B62-6A51-98E4F3545437}"/>
              </a:ext>
            </a:extLst>
          </p:cNvPr>
          <p:cNvSpPr txBox="1"/>
          <p:nvPr/>
        </p:nvSpPr>
        <p:spPr>
          <a:xfrm>
            <a:off x="3179471" y="2895867"/>
            <a:ext cx="65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74447-9ACF-F849-949A-425AF41A7835}"/>
              </a:ext>
            </a:extLst>
          </p:cNvPr>
          <p:cNvSpPr txBox="1"/>
          <p:nvPr/>
        </p:nvSpPr>
        <p:spPr>
          <a:xfrm>
            <a:off x="3057525" y="25146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47B78-EFB5-B8EE-2DA7-88C5B5A10F68}"/>
              </a:ext>
            </a:extLst>
          </p:cNvPr>
          <p:cNvSpPr txBox="1"/>
          <p:nvPr/>
        </p:nvSpPr>
        <p:spPr>
          <a:xfrm>
            <a:off x="5770274" y="2048411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74EA8-4E3D-F507-AEB5-66309DA1D9E0}"/>
              </a:ext>
            </a:extLst>
          </p:cNvPr>
          <p:cNvSpPr txBox="1"/>
          <p:nvPr/>
        </p:nvSpPr>
        <p:spPr>
          <a:xfrm>
            <a:off x="7148059" y="2217688"/>
            <a:ext cx="145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র-ফলা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9F5B2B-6850-009F-500A-82D10ADEB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2808" r="68594" b="68827"/>
          <a:stretch/>
        </p:blipFill>
        <p:spPr>
          <a:xfrm>
            <a:off x="6530462" y="2152428"/>
            <a:ext cx="617597" cy="7078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9DB373-7B5A-CF74-B5DC-868811C84196}"/>
              </a:ext>
            </a:extLst>
          </p:cNvPr>
          <p:cNvSpPr txBox="1"/>
          <p:nvPr/>
        </p:nvSpPr>
        <p:spPr>
          <a:xfrm>
            <a:off x="5676902" y="2976265"/>
            <a:ext cx="744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1EB2E-8499-78FB-8D1A-49091406C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0" t="17053" r="59365" b="72600"/>
          <a:stretch/>
        </p:blipFill>
        <p:spPr>
          <a:xfrm>
            <a:off x="6657586" y="2893813"/>
            <a:ext cx="922459" cy="936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2A8364-C44B-3AD6-D36D-407E258C8E45}"/>
              </a:ext>
            </a:extLst>
          </p:cNvPr>
          <p:cNvSpPr txBox="1"/>
          <p:nvPr/>
        </p:nvSpPr>
        <p:spPr>
          <a:xfrm>
            <a:off x="7408984" y="3064074"/>
            <a:ext cx="92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34727-9164-5DC4-E0B0-9B240F1C1087}"/>
              </a:ext>
            </a:extLst>
          </p:cNvPr>
          <p:cNvSpPr txBox="1"/>
          <p:nvPr/>
        </p:nvSpPr>
        <p:spPr>
          <a:xfrm>
            <a:off x="9767888" y="2207865"/>
            <a:ext cx="13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0CB3F4-F907-48C5-7559-6537B18606BC}"/>
              </a:ext>
            </a:extLst>
          </p:cNvPr>
          <p:cNvSpPr txBox="1"/>
          <p:nvPr/>
        </p:nvSpPr>
        <p:spPr>
          <a:xfrm>
            <a:off x="10001251" y="3064074"/>
            <a:ext cx="13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অর্ক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5E56D2-8630-F516-A4B6-9F0E335DCDC0}"/>
              </a:ext>
            </a:extLst>
          </p:cNvPr>
          <p:cNvCxnSpPr/>
          <p:nvPr/>
        </p:nvCxnSpPr>
        <p:spPr>
          <a:xfrm>
            <a:off x="8531848" y="2571631"/>
            <a:ext cx="1035636" cy="15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C9D94-B04C-F6CA-797B-4A1BC45ECDDB}"/>
              </a:ext>
            </a:extLst>
          </p:cNvPr>
          <p:cNvCxnSpPr/>
          <p:nvPr/>
        </p:nvCxnSpPr>
        <p:spPr>
          <a:xfrm>
            <a:off x="8568146" y="3421305"/>
            <a:ext cx="1035636" cy="15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3464 0.0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10273 0.0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10" grpId="0"/>
      <p:bldP spid="11" grpId="0"/>
      <p:bldP spid="15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213B0-AD79-5932-ED55-34556A98F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7917" r="11294" b="8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4D8A5-3267-BFA9-5E5C-233ACAC90635}"/>
              </a:ext>
            </a:extLst>
          </p:cNvPr>
          <p:cNvSpPr txBox="1"/>
          <p:nvPr/>
        </p:nvSpPr>
        <p:spPr>
          <a:xfrm>
            <a:off x="4195762" y="771525"/>
            <a:ext cx="380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লিখি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D0C79-7132-AE17-BD47-B698B9298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22808" r="68594" b="68827"/>
          <a:stretch/>
        </p:blipFill>
        <p:spPr>
          <a:xfrm>
            <a:off x="2372800" y="2238706"/>
            <a:ext cx="995088" cy="1140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2C6B2-48CD-2CAC-2AC5-E70BFD592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0" t="17053" r="59365" b="72600"/>
          <a:stretch/>
        </p:blipFill>
        <p:spPr>
          <a:xfrm>
            <a:off x="2372800" y="3478730"/>
            <a:ext cx="1486289" cy="150938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11190D-89CC-E5F4-CD24-697B983B89D6}"/>
              </a:ext>
            </a:extLst>
          </p:cNvPr>
          <p:cNvCxnSpPr>
            <a:cxnSpLocks/>
          </p:cNvCxnSpPr>
          <p:nvPr/>
        </p:nvCxnSpPr>
        <p:spPr>
          <a:xfrm>
            <a:off x="3474243" y="2808988"/>
            <a:ext cx="14430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2D7885-B3F3-BEE4-DEE2-36A41F7DB175}"/>
              </a:ext>
            </a:extLst>
          </p:cNvPr>
          <p:cNvCxnSpPr>
            <a:cxnSpLocks/>
          </p:cNvCxnSpPr>
          <p:nvPr/>
        </p:nvCxnSpPr>
        <p:spPr>
          <a:xfrm>
            <a:off x="3542382" y="4233424"/>
            <a:ext cx="14430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5C515D-DE43-C9E0-B630-8BBBF597795B}"/>
              </a:ext>
            </a:extLst>
          </p:cNvPr>
          <p:cNvSpPr txBox="1"/>
          <p:nvPr/>
        </p:nvSpPr>
        <p:spPr>
          <a:xfrm>
            <a:off x="5743575" y="2502474"/>
            <a:ext cx="29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প্রাণ, ত্রান, ব্রাশ।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E6E04-EAC7-D891-42A9-4EAB981E8C0C}"/>
              </a:ext>
            </a:extLst>
          </p:cNvPr>
          <p:cNvSpPr txBox="1"/>
          <p:nvPr/>
        </p:nvSpPr>
        <p:spPr>
          <a:xfrm>
            <a:off x="5746875" y="3879480"/>
            <a:ext cx="275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শার্ট, আর্ট,বার্ড।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C636AD-6F96-A838-68C7-EE0FA3D2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7708" r="11680" b="87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BA283-07E3-8382-96C2-856BA545CCED}"/>
              </a:ext>
            </a:extLst>
          </p:cNvPr>
          <p:cNvSpPr txBox="1"/>
          <p:nvPr/>
        </p:nvSpPr>
        <p:spPr>
          <a:xfrm>
            <a:off x="2714626" y="1042987"/>
            <a:ext cx="624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খুঁজে বের করি এবং খাতায় লিখি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BAAD0-A7EC-FD6F-63F8-F8E2E9A4A281}"/>
              </a:ext>
            </a:extLst>
          </p:cNvPr>
          <p:cNvSpPr txBox="1"/>
          <p:nvPr/>
        </p:nvSpPr>
        <p:spPr>
          <a:xfrm>
            <a:off x="2228851" y="2459504"/>
            <a:ext cx="9186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আমিন শহরে গিয়ে অবাক হয়ে কী দেখল?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 চিড়িয়াখানায় গিয়ে কোন কোন প্রাণী দেখতে পেল?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শিশুপার্কে আমিনের ঘুরতে কেন ভালো লাগলো?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3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D5D20-5319-3C22-BF32-5C16435D7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5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23031-82FE-3CF3-8CE2-8D1560A31FDC}"/>
              </a:ext>
            </a:extLst>
          </p:cNvPr>
          <p:cNvSpPr txBox="1"/>
          <p:nvPr/>
        </p:nvSpPr>
        <p:spPr>
          <a:xfrm>
            <a:off x="4117181" y="1300162"/>
            <a:ext cx="3957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E1606-0DC6-C469-660B-BCF5CA7788AC}"/>
              </a:ext>
            </a:extLst>
          </p:cNvPr>
          <p:cNvSpPr txBox="1"/>
          <p:nvPr/>
        </p:nvSpPr>
        <p:spPr>
          <a:xfrm>
            <a:off x="2486024" y="2500313"/>
            <a:ext cx="758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4E30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পড়াটুকু বাড়ি থেকে লিখে আনবে। </a:t>
            </a:r>
            <a:endParaRPr lang="en-US" sz="4400" b="1" dirty="0">
              <a:solidFill>
                <a:srgbClr val="4E30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1E2FD-C0C4-72F7-195E-84F9553F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6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B0957-A2AF-5ED0-4731-EE148386B3AD}"/>
              </a:ext>
            </a:extLst>
          </p:cNvPr>
          <p:cNvSpPr txBox="1"/>
          <p:nvPr/>
        </p:nvSpPr>
        <p:spPr>
          <a:xfrm>
            <a:off x="3814763" y="2900363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13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98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B9B22-A8B5-F3D7-3976-0978E173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8224" y="-2678223"/>
            <a:ext cx="6835556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AF713-75FF-C05B-DF4B-9873BC43870D}"/>
              </a:ext>
            </a:extLst>
          </p:cNvPr>
          <p:cNvSpPr txBox="1"/>
          <p:nvPr/>
        </p:nvSpPr>
        <p:spPr>
          <a:xfrm>
            <a:off x="1571625" y="1976794"/>
            <a:ext cx="4324350" cy="2246769"/>
          </a:xfrm>
          <a:prstGeom prst="rect">
            <a:avLst/>
          </a:prstGeom>
          <a:noFill/>
          <a:ln w="28575">
            <a:solidFill>
              <a:srgbClr val="4E30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ঝিলটুলী সরকারি প্রাথমিক বিদ্যালয়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সদর- ফরিদপুর।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nigar.dipty@gmail.com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D40D6-A2F1-8E03-ECEB-B5289D59E8E9}"/>
              </a:ext>
            </a:extLst>
          </p:cNvPr>
          <p:cNvSpPr txBox="1"/>
          <p:nvPr/>
        </p:nvSpPr>
        <p:spPr>
          <a:xfrm>
            <a:off x="6096000" y="1976793"/>
            <a:ext cx="4724400" cy="2246769"/>
          </a:xfrm>
          <a:prstGeom prst="rect">
            <a:avLst/>
          </a:prstGeom>
          <a:noFill/>
          <a:ln w="28575">
            <a:solidFill>
              <a:srgbClr val="6D34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১৭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-----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0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806A2-A05A-59D4-B6C3-AA5A7C5A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60616-AAD1-B64D-30CB-D106B2D14492}"/>
              </a:ext>
            </a:extLst>
          </p:cNvPr>
          <p:cNvSpPr txBox="1"/>
          <p:nvPr/>
        </p:nvSpPr>
        <p:spPr>
          <a:xfrm>
            <a:off x="2185987" y="1343025"/>
            <a:ext cx="73294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শিখনফল: </a:t>
            </a:r>
          </a:p>
          <a:p>
            <a:pPr algn="l"/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যোগে গঠিত শব্দ শনাক্ত করতে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যোগে গঠিত 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সহজ বাক্যে প্রমিত বাংলায় উত্তর লিখতে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610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408FA-EB0F-40C5-FF17-6B8E5D920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4" t="50000" r="34492" b="10856"/>
          <a:stretch/>
        </p:blipFill>
        <p:spPr>
          <a:xfrm>
            <a:off x="170382" y="355728"/>
            <a:ext cx="5925618" cy="5030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ED088-7F03-F8A1-1445-96BFA722A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9" t="39665" r="35313" b="21192"/>
          <a:stretch/>
        </p:blipFill>
        <p:spPr>
          <a:xfrm>
            <a:off x="6277397" y="355728"/>
            <a:ext cx="5744221" cy="5030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CC90D-6F31-06BE-D110-DE509073F409}"/>
              </a:ext>
            </a:extLst>
          </p:cNvPr>
          <p:cNvSpPr txBox="1"/>
          <p:nvPr/>
        </p:nvSpPr>
        <p:spPr>
          <a:xfrm>
            <a:off x="3869953" y="5855941"/>
            <a:ext cx="481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7E2998-CE0E-4BB6-B128-49E3F71B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>
          <a:xfrm>
            <a:off x="0" y="-3721"/>
            <a:ext cx="12191999" cy="6858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1E911-3C9F-21AB-18C9-BA167C19DF9E}"/>
              </a:ext>
            </a:extLst>
          </p:cNvPr>
          <p:cNvSpPr txBox="1"/>
          <p:nvPr/>
        </p:nvSpPr>
        <p:spPr>
          <a:xfrm>
            <a:off x="928687" y="771525"/>
            <a:ext cx="96869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কখন গ্রামে বেড়াতে গিয়েছি?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হ্যাঁ, বেড়াতে গিয়েছি।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গিয়েছি?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দাদা বাড়ি, নানা বাড়ি বেড়াতে গিয়েছি।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গিয়ে কি কি দেখেছি?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সেখানে গিয়ে মাঠ ভরা ফসলের ক্ষেত, পুকুর ভরা মাছ আর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সবুজ প্রকৃতি দেখেছি। </a:t>
            </a:r>
          </a:p>
          <a:p>
            <a:pPr algn="l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2DE9A-3711-2E45-1181-44957E70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7CAAA-B4A5-DB02-5293-0A04710AB914}"/>
              </a:ext>
            </a:extLst>
          </p:cNvPr>
          <p:cNvSpPr txBox="1"/>
          <p:nvPr/>
        </p:nvSpPr>
        <p:spPr>
          <a:xfrm>
            <a:off x="3588544" y="1871662"/>
            <a:ext cx="50149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FADE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BD" sz="6000" b="1" dirty="0">
                <a:solidFill>
                  <a:srgbClr val="6D34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 </a:t>
            </a:r>
            <a:endParaRPr lang="en-US" sz="6000" b="1" dirty="0">
              <a:solidFill>
                <a:srgbClr val="6D341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08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0803F5-C2D1-1EBB-DED9-B4AC58A60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t="20533" r="36016"/>
          <a:stretch/>
        </p:blipFill>
        <p:spPr>
          <a:xfrm>
            <a:off x="6577012" y="61912"/>
            <a:ext cx="5472674" cy="6733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77646-BAD3-0A9F-32AC-2F98BB6E7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16574" r="38944" b="20533"/>
          <a:stretch/>
        </p:blipFill>
        <p:spPr>
          <a:xfrm>
            <a:off x="6503474" y="-63595"/>
            <a:ext cx="5619750" cy="68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8841 -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295E8-3CB0-D8F9-3E94-566738C96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0" y="-5189"/>
            <a:ext cx="12192000" cy="6884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BA328-EDC4-57B8-2CE8-1FB12AD6043D}"/>
              </a:ext>
            </a:extLst>
          </p:cNvPr>
          <p:cNvSpPr txBox="1"/>
          <p:nvPr/>
        </p:nvSpPr>
        <p:spPr>
          <a:xfrm>
            <a:off x="1042987" y="2043113"/>
            <a:ext cx="9172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আমিন গ্রামে থাকে। শহরে এসে সে অবাক হয়ে গেল। শহরে এত গাড়ি, আর এত মানুষ! চারদিকে কত রকমের দোকান। সেখানে কত কিছু যে রয়েছে!</a:t>
            </a:r>
          </a:p>
          <a:p>
            <a:pPr algn="l"/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আমিন এসেছে ওর ফুপুর বাড়ি। আমিনের ফুপু বড় একটা দালানে থাকেন। সেই দালানে আরো অনেক পরিবার থাকে।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295E8-3CB0-D8F9-3E94-566738C96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0" y="-5189"/>
            <a:ext cx="12192000" cy="6884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56560-B3AF-03B5-FE2E-C5A50ADB9321}"/>
              </a:ext>
            </a:extLst>
          </p:cNvPr>
          <p:cNvSpPr txBox="1"/>
          <p:nvPr/>
        </p:nvSpPr>
        <p:spPr>
          <a:xfrm>
            <a:off x="1485901" y="2226438"/>
            <a:ext cx="8701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আমিনের ফুফাতো বোন তিথি। আমিন আর তিথিকে নিয়ে ফুপু একদিন চিড়িয়াখানায় গেলেন। আমিন সেখানে বাঘ, হরিণ, জিরাফ দেখল। আরেকদিন তাদের নিয়ে ফুপু শিশুপার্কে গেলেন। শিশুপার্কে ঘুরতে আমিনের অনেক ভালো লাগল।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333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1</cp:revision>
  <dcterms:created xsi:type="dcterms:W3CDTF">2024-06-19T12:29:48Z</dcterms:created>
  <dcterms:modified xsi:type="dcterms:W3CDTF">2024-06-19T14:15:33Z</dcterms:modified>
</cp:coreProperties>
</file>