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78" r:id="rId5"/>
    <p:sldId id="259" r:id="rId6"/>
    <p:sldId id="282" r:id="rId7"/>
    <p:sldId id="264" r:id="rId8"/>
    <p:sldId id="261" r:id="rId9"/>
    <p:sldId id="262" r:id="rId10"/>
    <p:sldId id="265" r:id="rId11"/>
    <p:sldId id="263" r:id="rId12"/>
    <p:sldId id="266" r:id="rId13"/>
    <p:sldId id="267" r:id="rId14"/>
    <p:sldId id="279" r:id="rId15"/>
    <p:sldId id="281" r:id="rId16"/>
    <p:sldId id="268" r:id="rId17"/>
    <p:sldId id="280" r:id="rId18"/>
    <p:sldId id="272" r:id="rId19"/>
    <p:sldId id="27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61667" autoAdjust="0"/>
  </p:normalViewPr>
  <p:slideViewPr>
    <p:cSldViewPr>
      <p:cViewPr varScale="1">
        <p:scale>
          <a:sx n="40" d="100"/>
          <a:sy n="40" d="100"/>
        </p:scale>
        <p:origin x="29" y="3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CBCC-6B95-457A-A1AA-5C3311A3466A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AACEFD-174B-48B2-818B-F504362ADDB5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What is your Aim?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FC2CA1E-622C-4ACE-A9FE-36AFFC568539}" type="parTrans" cxnId="{6A6AFBFA-01B3-4AA6-8803-8497144CE9E2}">
      <dgm:prSet/>
      <dgm:spPr/>
      <dgm:t>
        <a:bodyPr/>
        <a:lstStyle/>
        <a:p>
          <a:endParaRPr lang="en-US"/>
        </a:p>
      </dgm:t>
    </dgm:pt>
    <dgm:pt modelId="{EC74C682-93C3-4AF8-BE15-58C886699212}" type="sibTrans" cxnId="{6A6AFBFA-01B3-4AA6-8803-8497144CE9E2}">
      <dgm:prSet/>
      <dgm:spPr/>
      <dgm:t>
        <a:bodyPr/>
        <a:lstStyle/>
        <a:p>
          <a:endParaRPr lang="en-US"/>
        </a:p>
      </dgm:t>
    </dgm:pt>
    <dgm:pt modelId="{57FE50EF-95C2-401B-8909-17297E2BD514}">
      <dgm:prSet phldrT="[Text]" custT="1"/>
      <dgm:spPr/>
      <dgm:t>
        <a:bodyPr/>
        <a:lstStyle/>
        <a:p>
          <a:r>
            <a:rPr lang="en-US" sz="2000" b="1" dirty="0" smtClean="0"/>
            <a:t>Farmer</a:t>
          </a:r>
          <a:endParaRPr lang="en-US" sz="2000" b="1" dirty="0"/>
        </a:p>
      </dgm:t>
    </dgm:pt>
    <dgm:pt modelId="{01AC2E29-F21C-4B2B-9243-49D1ACB7C546}" type="parTrans" cxnId="{C77B12EC-F4F3-437B-A3BF-D8D9CA0A818B}">
      <dgm:prSet/>
      <dgm:spPr/>
      <dgm:t>
        <a:bodyPr/>
        <a:lstStyle/>
        <a:p>
          <a:endParaRPr lang="en-US"/>
        </a:p>
      </dgm:t>
    </dgm:pt>
    <dgm:pt modelId="{1CC81409-B07C-4030-A441-FCC8E541D9F3}" type="sibTrans" cxnId="{C77B12EC-F4F3-437B-A3BF-D8D9CA0A818B}">
      <dgm:prSet/>
      <dgm:spPr/>
      <dgm:t>
        <a:bodyPr/>
        <a:lstStyle/>
        <a:p>
          <a:endParaRPr lang="en-US"/>
        </a:p>
      </dgm:t>
    </dgm:pt>
    <dgm:pt modelId="{109B3AAF-0CE9-4C11-93C7-8D9E7F2A4175}">
      <dgm:prSet phldrT="[Text]" custT="1"/>
      <dgm:spPr/>
      <dgm:t>
        <a:bodyPr/>
        <a:lstStyle/>
        <a:p>
          <a:r>
            <a:rPr lang="en-US" sz="2400" b="1" dirty="0" err="1" smtClean="0"/>
            <a:t>Enginer</a:t>
          </a:r>
          <a:endParaRPr lang="en-US" sz="2400" b="1" dirty="0"/>
        </a:p>
      </dgm:t>
    </dgm:pt>
    <dgm:pt modelId="{8F991FDB-7498-467C-A8A1-95AC9A6BFAF6}" type="parTrans" cxnId="{4DA2329D-E193-4C7E-91BB-D896F5598875}">
      <dgm:prSet/>
      <dgm:spPr/>
      <dgm:t>
        <a:bodyPr/>
        <a:lstStyle/>
        <a:p>
          <a:endParaRPr lang="en-US"/>
        </a:p>
      </dgm:t>
    </dgm:pt>
    <dgm:pt modelId="{4D2660A8-5E4A-4E75-AC0E-B6C8B2B161AA}" type="sibTrans" cxnId="{4DA2329D-E193-4C7E-91BB-D896F5598875}">
      <dgm:prSet/>
      <dgm:spPr/>
      <dgm:t>
        <a:bodyPr/>
        <a:lstStyle/>
        <a:p>
          <a:endParaRPr lang="en-US"/>
        </a:p>
      </dgm:t>
    </dgm:pt>
    <dgm:pt modelId="{BC133B49-6981-4555-AAA3-EC402BF60F17}">
      <dgm:prSet phldrT="[Text]" custT="1"/>
      <dgm:spPr/>
      <dgm:t>
        <a:bodyPr/>
        <a:lstStyle/>
        <a:p>
          <a:r>
            <a:rPr lang="en-US" sz="2400" b="1" dirty="0" smtClean="0"/>
            <a:t>Driver</a:t>
          </a:r>
          <a:endParaRPr lang="en-US" sz="2400" b="1" dirty="0"/>
        </a:p>
      </dgm:t>
    </dgm:pt>
    <dgm:pt modelId="{5026834C-0AB6-43BE-9600-2C6E11C35505}" type="parTrans" cxnId="{B62B7F0F-C37D-48D4-B2CC-91F8EAEAB5A5}">
      <dgm:prSet/>
      <dgm:spPr/>
      <dgm:t>
        <a:bodyPr/>
        <a:lstStyle/>
        <a:p>
          <a:endParaRPr lang="en-US"/>
        </a:p>
      </dgm:t>
    </dgm:pt>
    <dgm:pt modelId="{06BD7FB9-9C66-411D-BB4F-F2F7AE81962C}" type="sibTrans" cxnId="{B62B7F0F-C37D-48D4-B2CC-91F8EAEAB5A5}">
      <dgm:prSet/>
      <dgm:spPr/>
      <dgm:t>
        <a:bodyPr/>
        <a:lstStyle/>
        <a:p>
          <a:endParaRPr lang="en-US"/>
        </a:p>
      </dgm:t>
    </dgm:pt>
    <dgm:pt modelId="{E8997D23-1E65-42BB-A844-59A8E9313B4B}">
      <dgm:prSet phldrT="[Text]" custT="1"/>
      <dgm:spPr/>
      <dgm:t>
        <a:bodyPr/>
        <a:lstStyle/>
        <a:p>
          <a:r>
            <a:rPr lang="en-US" sz="2400" b="1" dirty="0" smtClean="0"/>
            <a:t>Police</a:t>
          </a:r>
          <a:endParaRPr lang="en-US" sz="2400" b="1" dirty="0"/>
        </a:p>
      </dgm:t>
    </dgm:pt>
    <dgm:pt modelId="{7947CE28-F1A7-455A-B90A-5D9759FC274D}" type="parTrans" cxnId="{89E731D2-358F-4263-A42A-8EBFB6164F36}">
      <dgm:prSet/>
      <dgm:spPr/>
      <dgm:t>
        <a:bodyPr/>
        <a:lstStyle/>
        <a:p>
          <a:endParaRPr lang="en-US"/>
        </a:p>
      </dgm:t>
    </dgm:pt>
    <dgm:pt modelId="{42DAD052-608F-413E-8143-0B2571A58DB7}" type="sibTrans" cxnId="{89E731D2-358F-4263-A42A-8EBFB6164F36}">
      <dgm:prSet/>
      <dgm:spPr/>
      <dgm:t>
        <a:bodyPr/>
        <a:lstStyle/>
        <a:p>
          <a:endParaRPr lang="en-US"/>
        </a:p>
      </dgm:t>
    </dgm:pt>
    <dgm:pt modelId="{BA48C99C-49BD-40E7-87A0-84303ACA89EC}">
      <dgm:prSet custT="1"/>
      <dgm:spPr/>
      <dgm:t>
        <a:bodyPr/>
        <a:lstStyle/>
        <a:p>
          <a:r>
            <a:rPr lang="en-US" sz="2400" b="1" dirty="0" smtClean="0"/>
            <a:t>Doctor</a:t>
          </a:r>
          <a:endParaRPr lang="en-US" sz="2400" b="1" dirty="0"/>
        </a:p>
      </dgm:t>
    </dgm:pt>
    <dgm:pt modelId="{F085A27C-D7B7-460C-8AAE-94E114FE923C}" type="parTrans" cxnId="{F6746B17-65D1-4E81-BF03-557A18E65090}">
      <dgm:prSet/>
      <dgm:spPr/>
      <dgm:t>
        <a:bodyPr/>
        <a:lstStyle/>
        <a:p>
          <a:endParaRPr lang="en-US"/>
        </a:p>
      </dgm:t>
    </dgm:pt>
    <dgm:pt modelId="{17CED857-73DB-4138-BA64-33DF14C98D82}" type="sibTrans" cxnId="{F6746B17-65D1-4E81-BF03-557A18E65090}">
      <dgm:prSet/>
      <dgm:spPr/>
      <dgm:t>
        <a:bodyPr/>
        <a:lstStyle/>
        <a:p>
          <a:endParaRPr lang="en-US"/>
        </a:p>
      </dgm:t>
    </dgm:pt>
    <dgm:pt modelId="{18B08283-21FA-467D-8A7B-B567F9D8671C}">
      <dgm:prSet custT="1"/>
      <dgm:spPr/>
      <dgm:t>
        <a:bodyPr/>
        <a:lstStyle/>
        <a:p>
          <a:r>
            <a:rPr lang="en-US" sz="2400" b="1" dirty="0" smtClean="0"/>
            <a:t>Teacher</a:t>
          </a:r>
          <a:endParaRPr lang="en-US" sz="2400" b="1" dirty="0"/>
        </a:p>
      </dgm:t>
    </dgm:pt>
    <dgm:pt modelId="{A072185A-5155-40F3-9CC3-61610BA7BD96}" type="parTrans" cxnId="{62AD6AE1-A124-4F67-AC05-522F87FC3DE1}">
      <dgm:prSet/>
      <dgm:spPr/>
      <dgm:t>
        <a:bodyPr/>
        <a:lstStyle/>
        <a:p>
          <a:endParaRPr lang="en-US"/>
        </a:p>
      </dgm:t>
    </dgm:pt>
    <dgm:pt modelId="{5F7D353B-5D7B-439C-9630-73EA179B3FB6}" type="sibTrans" cxnId="{62AD6AE1-A124-4F67-AC05-522F87FC3DE1}">
      <dgm:prSet/>
      <dgm:spPr/>
      <dgm:t>
        <a:bodyPr/>
        <a:lstStyle/>
        <a:p>
          <a:endParaRPr lang="en-US"/>
        </a:p>
      </dgm:t>
    </dgm:pt>
    <dgm:pt modelId="{458026CB-F5D8-46C1-B6DA-99BBAED363F9}" type="pres">
      <dgm:prSet presAssocID="{F44FCBCC-6B95-457A-A1AA-5C3311A346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234D4C-C44A-40E4-ADF0-7E032E19EDC9}" type="pres">
      <dgm:prSet presAssocID="{30AACEFD-174B-48B2-818B-F504362ADDB5}" presName="centerShape" presStyleLbl="node0" presStyleIdx="0" presStyleCnt="1" custScaleX="125227" custScaleY="119949"/>
      <dgm:spPr/>
      <dgm:t>
        <a:bodyPr/>
        <a:lstStyle/>
        <a:p>
          <a:endParaRPr lang="en-US"/>
        </a:p>
      </dgm:t>
    </dgm:pt>
    <dgm:pt modelId="{5430417C-F303-4B16-87EA-22135E23512A}" type="pres">
      <dgm:prSet presAssocID="{01AC2E29-F21C-4B2B-9243-49D1ACB7C54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9D75CF9E-1C45-4A82-8EB4-6CC703AFF376}" type="pres">
      <dgm:prSet presAssocID="{01AC2E29-F21C-4B2B-9243-49D1ACB7C54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83F000D-C240-4FF2-A046-CC316FF0CA66}" type="pres">
      <dgm:prSet presAssocID="{57FE50EF-95C2-401B-8909-17297E2BD51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D6167-B6E3-453B-9185-D2B856D56580}" type="pres">
      <dgm:prSet presAssocID="{F085A27C-D7B7-460C-8AAE-94E114FE923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8E4453B2-C8F7-4207-9B00-A7C32D883445}" type="pres">
      <dgm:prSet presAssocID="{F085A27C-D7B7-460C-8AAE-94E114FE923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B928A80-2DF4-44D9-9DA9-DB85D0A09113}" type="pres">
      <dgm:prSet presAssocID="{BA48C99C-49BD-40E7-87A0-84303ACA89E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A3CCF-332E-4939-8ABB-BB92C622FDDB}" type="pres">
      <dgm:prSet presAssocID="{A072185A-5155-40F3-9CC3-61610BA7BD9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270214D-6CBD-4CD5-9B0A-89503ADB223E}" type="pres">
      <dgm:prSet presAssocID="{A072185A-5155-40F3-9CC3-61610BA7BD9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46559E1-E3B8-4484-9525-5ECA6FEE060B}" type="pres">
      <dgm:prSet presAssocID="{18B08283-21FA-467D-8A7B-B567F9D8671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A88D2-C306-4706-85F1-1302DADFF64A}" type="pres">
      <dgm:prSet presAssocID="{8F991FDB-7498-467C-A8A1-95AC9A6BFAF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691484E-058D-4532-98CC-6F1D9B2569B5}" type="pres">
      <dgm:prSet presAssocID="{8F991FDB-7498-467C-A8A1-95AC9A6BFAF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B66EC34-9FD3-4B6C-A72E-63BA801D9C0A}" type="pres">
      <dgm:prSet presAssocID="{109B3AAF-0CE9-4C11-93C7-8D9E7F2A417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A336E-73F5-479B-82E8-18C505549230}" type="pres">
      <dgm:prSet presAssocID="{5026834C-0AB6-43BE-9600-2C6E11C35505}" presName="parTrans" presStyleLbl="sibTrans2D1" presStyleIdx="4" presStyleCnt="6"/>
      <dgm:spPr/>
      <dgm:t>
        <a:bodyPr/>
        <a:lstStyle/>
        <a:p>
          <a:endParaRPr lang="en-US"/>
        </a:p>
      </dgm:t>
    </dgm:pt>
    <dgm:pt modelId="{0A172587-6FF1-4856-890D-175C4EE54758}" type="pres">
      <dgm:prSet presAssocID="{5026834C-0AB6-43BE-9600-2C6E11C3550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0699688-1EA4-4F2D-BF35-C1C870E87E1F}" type="pres">
      <dgm:prSet presAssocID="{BC133B49-6981-4555-AAA3-EC402BF60F1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05F48-34CA-4560-A743-D796DA9119F7}" type="pres">
      <dgm:prSet presAssocID="{7947CE28-F1A7-455A-B90A-5D9759FC274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6C29029-F7EC-4286-A27D-6B8FCF79BC87}" type="pres">
      <dgm:prSet presAssocID="{7947CE28-F1A7-455A-B90A-5D9759FC274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808AD2D-54EF-4174-8985-75EE6ACBA00A}" type="pres">
      <dgm:prSet presAssocID="{E8997D23-1E65-42BB-A844-59A8E9313B4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A8D5AE-E34D-49BF-B1C0-2AEC399F2297}" type="presOf" srcId="{57FE50EF-95C2-401B-8909-17297E2BD514}" destId="{183F000D-C240-4FF2-A046-CC316FF0CA66}" srcOrd="0" destOrd="0" presId="urn:microsoft.com/office/officeart/2005/8/layout/radial5"/>
    <dgm:cxn modelId="{C77B12EC-F4F3-437B-A3BF-D8D9CA0A818B}" srcId="{30AACEFD-174B-48B2-818B-F504362ADDB5}" destId="{57FE50EF-95C2-401B-8909-17297E2BD514}" srcOrd="0" destOrd="0" parTransId="{01AC2E29-F21C-4B2B-9243-49D1ACB7C546}" sibTransId="{1CC81409-B07C-4030-A441-FCC8E541D9F3}"/>
    <dgm:cxn modelId="{6A6AFBFA-01B3-4AA6-8803-8497144CE9E2}" srcId="{F44FCBCC-6B95-457A-A1AA-5C3311A3466A}" destId="{30AACEFD-174B-48B2-818B-F504362ADDB5}" srcOrd="0" destOrd="0" parTransId="{1FC2CA1E-622C-4ACE-A9FE-36AFFC568539}" sibTransId="{EC74C682-93C3-4AF8-BE15-58C886699212}"/>
    <dgm:cxn modelId="{4AAF7397-5EFD-4BD2-922A-5E75058E6376}" type="presOf" srcId="{A072185A-5155-40F3-9CC3-61610BA7BD96}" destId="{0AAA3CCF-332E-4939-8ABB-BB92C622FDDB}" srcOrd="0" destOrd="0" presId="urn:microsoft.com/office/officeart/2005/8/layout/radial5"/>
    <dgm:cxn modelId="{3D25BEFC-D928-4F10-9FB8-DE976F2F469D}" type="presOf" srcId="{BA48C99C-49BD-40E7-87A0-84303ACA89EC}" destId="{5B928A80-2DF4-44D9-9DA9-DB85D0A09113}" srcOrd="0" destOrd="0" presId="urn:microsoft.com/office/officeart/2005/8/layout/radial5"/>
    <dgm:cxn modelId="{B79F1A3E-C66C-43D8-B96F-6FA424CE49B1}" type="presOf" srcId="{F44FCBCC-6B95-457A-A1AA-5C3311A3466A}" destId="{458026CB-F5D8-46C1-B6DA-99BBAED363F9}" srcOrd="0" destOrd="0" presId="urn:microsoft.com/office/officeart/2005/8/layout/radial5"/>
    <dgm:cxn modelId="{11D1EF84-0484-4BBA-A49D-84C3CB5B40C0}" type="presOf" srcId="{01AC2E29-F21C-4B2B-9243-49D1ACB7C546}" destId="{5430417C-F303-4B16-87EA-22135E23512A}" srcOrd="0" destOrd="0" presId="urn:microsoft.com/office/officeart/2005/8/layout/radial5"/>
    <dgm:cxn modelId="{5F6D34C2-A8DE-4678-850D-3A8746467D18}" type="presOf" srcId="{01AC2E29-F21C-4B2B-9243-49D1ACB7C546}" destId="{9D75CF9E-1C45-4A82-8EB4-6CC703AFF376}" srcOrd="1" destOrd="0" presId="urn:microsoft.com/office/officeart/2005/8/layout/radial5"/>
    <dgm:cxn modelId="{59C269B9-15BF-4795-BE0C-5C8D1C7AD922}" type="presOf" srcId="{30AACEFD-174B-48B2-818B-F504362ADDB5}" destId="{E8234D4C-C44A-40E4-ADF0-7E032E19EDC9}" srcOrd="0" destOrd="0" presId="urn:microsoft.com/office/officeart/2005/8/layout/radial5"/>
    <dgm:cxn modelId="{3D9040D9-4B92-4C09-A205-512DB136EA89}" type="presOf" srcId="{5026834C-0AB6-43BE-9600-2C6E11C35505}" destId="{0A172587-6FF1-4856-890D-175C4EE54758}" srcOrd="1" destOrd="0" presId="urn:microsoft.com/office/officeart/2005/8/layout/radial5"/>
    <dgm:cxn modelId="{4CE491A6-68D4-4CC2-AA40-6CEE59B9F1E4}" type="presOf" srcId="{18B08283-21FA-467D-8A7B-B567F9D8671C}" destId="{246559E1-E3B8-4484-9525-5ECA6FEE060B}" srcOrd="0" destOrd="0" presId="urn:microsoft.com/office/officeart/2005/8/layout/radial5"/>
    <dgm:cxn modelId="{DF10E49C-09A6-40BD-97EE-0D69E8E9D9AC}" type="presOf" srcId="{8F991FDB-7498-467C-A8A1-95AC9A6BFAF6}" destId="{7691484E-058D-4532-98CC-6F1D9B2569B5}" srcOrd="1" destOrd="0" presId="urn:microsoft.com/office/officeart/2005/8/layout/radial5"/>
    <dgm:cxn modelId="{42BDB195-3529-473B-9EE9-497BE1EDE19C}" type="presOf" srcId="{F085A27C-D7B7-460C-8AAE-94E114FE923C}" destId="{CA1D6167-B6E3-453B-9185-D2B856D56580}" srcOrd="0" destOrd="0" presId="urn:microsoft.com/office/officeart/2005/8/layout/radial5"/>
    <dgm:cxn modelId="{520C278A-AECD-4602-AE20-7251F5662E0C}" type="presOf" srcId="{F085A27C-D7B7-460C-8AAE-94E114FE923C}" destId="{8E4453B2-C8F7-4207-9B00-A7C32D883445}" srcOrd="1" destOrd="0" presId="urn:microsoft.com/office/officeart/2005/8/layout/radial5"/>
    <dgm:cxn modelId="{12CB1A3F-5161-4E79-BDA0-CD6820D762A7}" type="presOf" srcId="{8F991FDB-7498-467C-A8A1-95AC9A6BFAF6}" destId="{F02A88D2-C306-4706-85F1-1302DADFF64A}" srcOrd="0" destOrd="0" presId="urn:microsoft.com/office/officeart/2005/8/layout/radial5"/>
    <dgm:cxn modelId="{F6746B17-65D1-4E81-BF03-557A18E65090}" srcId="{30AACEFD-174B-48B2-818B-F504362ADDB5}" destId="{BA48C99C-49BD-40E7-87A0-84303ACA89EC}" srcOrd="1" destOrd="0" parTransId="{F085A27C-D7B7-460C-8AAE-94E114FE923C}" sibTransId="{17CED857-73DB-4138-BA64-33DF14C98D82}"/>
    <dgm:cxn modelId="{62AD6AE1-A124-4F67-AC05-522F87FC3DE1}" srcId="{30AACEFD-174B-48B2-818B-F504362ADDB5}" destId="{18B08283-21FA-467D-8A7B-B567F9D8671C}" srcOrd="2" destOrd="0" parTransId="{A072185A-5155-40F3-9CC3-61610BA7BD96}" sibTransId="{5F7D353B-5D7B-439C-9630-73EA179B3FB6}"/>
    <dgm:cxn modelId="{4B6EFA09-F2AE-48AB-86E2-C6026B5D4B89}" type="presOf" srcId="{BC133B49-6981-4555-AAA3-EC402BF60F17}" destId="{A0699688-1EA4-4F2D-BF35-C1C870E87E1F}" srcOrd="0" destOrd="0" presId="urn:microsoft.com/office/officeart/2005/8/layout/radial5"/>
    <dgm:cxn modelId="{9F843CFA-6FAE-4361-B7DD-C2C5A91299F4}" type="presOf" srcId="{7947CE28-F1A7-455A-B90A-5D9759FC274D}" destId="{FE405F48-34CA-4560-A743-D796DA9119F7}" srcOrd="0" destOrd="0" presId="urn:microsoft.com/office/officeart/2005/8/layout/radial5"/>
    <dgm:cxn modelId="{4DA2329D-E193-4C7E-91BB-D896F5598875}" srcId="{30AACEFD-174B-48B2-818B-F504362ADDB5}" destId="{109B3AAF-0CE9-4C11-93C7-8D9E7F2A4175}" srcOrd="3" destOrd="0" parTransId="{8F991FDB-7498-467C-A8A1-95AC9A6BFAF6}" sibTransId="{4D2660A8-5E4A-4E75-AC0E-B6C8B2B161AA}"/>
    <dgm:cxn modelId="{C556FF17-F4AC-447B-BAAA-5BAB9D69FF09}" type="presOf" srcId="{A072185A-5155-40F3-9CC3-61610BA7BD96}" destId="{4270214D-6CBD-4CD5-9B0A-89503ADB223E}" srcOrd="1" destOrd="0" presId="urn:microsoft.com/office/officeart/2005/8/layout/radial5"/>
    <dgm:cxn modelId="{1FB4CCD0-BC85-4C25-A07A-5251D2ADCF3F}" type="presOf" srcId="{109B3AAF-0CE9-4C11-93C7-8D9E7F2A4175}" destId="{0B66EC34-9FD3-4B6C-A72E-63BA801D9C0A}" srcOrd="0" destOrd="0" presId="urn:microsoft.com/office/officeart/2005/8/layout/radial5"/>
    <dgm:cxn modelId="{96CDBEE2-A091-4A0D-B3FB-6F1284418D7C}" type="presOf" srcId="{7947CE28-F1A7-455A-B90A-5D9759FC274D}" destId="{76C29029-F7EC-4286-A27D-6B8FCF79BC87}" srcOrd="1" destOrd="0" presId="urn:microsoft.com/office/officeart/2005/8/layout/radial5"/>
    <dgm:cxn modelId="{89E731D2-358F-4263-A42A-8EBFB6164F36}" srcId="{30AACEFD-174B-48B2-818B-F504362ADDB5}" destId="{E8997D23-1E65-42BB-A844-59A8E9313B4B}" srcOrd="5" destOrd="0" parTransId="{7947CE28-F1A7-455A-B90A-5D9759FC274D}" sibTransId="{42DAD052-608F-413E-8143-0B2571A58DB7}"/>
    <dgm:cxn modelId="{B08777C1-7D83-414E-BF87-C23F1C9540F5}" type="presOf" srcId="{E8997D23-1E65-42BB-A844-59A8E9313B4B}" destId="{5808AD2D-54EF-4174-8985-75EE6ACBA00A}" srcOrd="0" destOrd="0" presId="urn:microsoft.com/office/officeart/2005/8/layout/radial5"/>
    <dgm:cxn modelId="{EEDFBBA8-4EDD-4B04-8601-E50BAA2D0159}" type="presOf" srcId="{5026834C-0AB6-43BE-9600-2C6E11C35505}" destId="{EE7A336E-73F5-479B-82E8-18C505549230}" srcOrd="0" destOrd="0" presId="urn:microsoft.com/office/officeart/2005/8/layout/radial5"/>
    <dgm:cxn modelId="{B62B7F0F-C37D-48D4-B2CC-91F8EAEAB5A5}" srcId="{30AACEFD-174B-48B2-818B-F504362ADDB5}" destId="{BC133B49-6981-4555-AAA3-EC402BF60F17}" srcOrd="4" destOrd="0" parTransId="{5026834C-0AB6-43BE-9600-2C6E11C35505}" sibTransId="{06BD7FB9-9C66-411D-BB4F-F2F7AE81962C}"/>
    <dgm:cxn modelId="{C7EA3ABA-A091-4F79-B4C7-25178BC0C407}" type="presParOf" srcId="{458026CB-F5D8-46C1-B6DA-99BBAED363F9}" destId="{E8234D4C-C44A-40E4-ADF0-7E032E19EDC9}" srcOrd="0" destOrd="0" presId="urn:microsoft.com/office/officeart/2005/8/layout/radial5"/>
    <dgm:cxn modelId="{C7ECCC78-4B4B-490C-A680-930FEB3427BC}" type="presParOf" srcId="{458026CB-F5D8-46C1-B6DA-99BBAED363F9}" destId="{5430417C-F303-4B16-87EA-22135E23512A}" srcOrd="1" destOrd="0" presId="urn:microsoft.com/office/officeart/2005/8/layout/radial5"/>
    <dgm:cxn modelId="{9B876F0A-4757-4C7F-BA16-6A55483CD0B3}" type="presParOf" srcId="{5430417C-F303-4B16-87EA-22135E23512A}" destId="{9D75CF9E-1C45-4A82-8EB4-6CC703AFF376}" srcOrd="0" destOrd="0" presId="urn:microsoft.com/office/officeart/2005/8/layout/radial5"/>
    <dgm:cxn modelId="{1F2E0EB1-2ED1-4D4F-A531-63000ED29FA9}" type="presParOf" srcId="{458026CB-F5D8-46C1-B6DA-99BBAED363F9}" destId="{183F000D-C240-4FF2-A046-CC316FF0CA66}" srcOrd="2" destOrd="0" presId="urn:microsoft.com/office/officeart/2005/8/layout/radial5"/>
    <dgm:cxn modelId="{E2A82D06-7DFB-497C-AEEE-F1A5502CE5BA}" type="presParOf" srcId="{458026CB-F5D8-46C1-B6DA-99BBAED363F9}" destId="{CA1D6167-B6E3-453B-9185-D2B856D56580}" srcOrd="3" destOrd="0" presId="urn:microsoft.com/office/officeart/2005/8/layout/radial5"/>
    <dgm:cxn modelId="{57AC3F0C-A33C-45F8-BC97-C2780FFF84C8}" type="presParOf" srcId="{CA1D6167-B6E3-453B-9185-D2B856D56580}" destId="{8E4453B2-C8F7-4207-9B00-A7C32D883445}" srcOrd="0" destOrd="0" presId="urn:microsoft.com/office/officeart/2005/8/layout/radial5"/>
    <dgm:cxn modelId="{F881402C-FB73-4443-8D79-15C2CABCCC2A}" type="presParOf" srcId="{458026CB-F5D8-46C1-B6DA-99BBAED363F9}" destId="{5B928A80-2DF4-44D9-9DA9-DB85D0A09113}" srcOrd="4" destOrd="0" presId="urn:microsoft.com/office/officeart/2005/8/layout/radial5"/>
    <dgm:cxn modelId="{9716088F-D247-4DD4-8C8B-56A0E0C86FC5}" type="presParOf" srcId="{458026CB-F5D8-46C1-B6DA-99BBAED363F9}" destId="{0AAA3CCF-332E-4939-8ABB-BB92C622FDDB}" srcOrd="5" destOrd="0" presId="urn:microsoft.com/office/officeart/2005/8/layout/radial5"/>
    <dgm:cxn modelId="{0CF98F3A-9128-435B-B5F3-8C6E0FD896FD}" type="presParOf" srcId="{0AAA3CCF-332E-4939-8ABB-BB92C622FDDB}" destId="{4270214D-6CBD-4CD5-9B0A-89503ADB223E}" srcOrd="0" destOrd="0" presId="urn:microsoft.com/office/officeart/2005/8/layout/radial5"/>
    <dgm:cxn modelId="{E465164E-F5C3-4FFD-8347-7D2EB019D6D5}" type="presParOf" srcId="{458026CB-F5D8-46C1-B6DA-99BBAED363F9}" destId="{246559E1-E3B8-4484-9525-5ECA6FEE060B}" srcOrd="6" destOrd="0" presId="urn:microsoft.com/office/officeart/2005/8/layout/radial5"/>
    <dgm:cxn modelId="{1CE0F0D6-59B4-44F7-96DC-22F5EC4B700E}" type="presParOf" srcId="{458026CB-F5D8-46C1-B6DA-99BBAED363F9}" destId="{F02A88D2-C306-4706-85F1-1302DADFF64A}" srcOrd="7" destOrd="0" presId="urn:microsoft.com/office/officeart/2005/8/layout/radial5"/>
    <dgm:cxn modelId="{130A305A-654B-4F7B-A343-7F29D62CAAD0}" type="presParOf" srcId="{F02A88D2-C306-4706-85F1-1302DADFF64A}" destId="{7691484E-058D-4532-98CC-6F1D9B2569B5}" srcOrd="0" destOrd="0" presId="urn:microsoft.com/office/officeart/2005/8/layout/radial5"/>
    <dgm:cxn modelId="{E0AF4322-427F-447D-A7BA-06CB1E2058BF}" type="presParOf" srcId="{458026CB-F5D8-46C1-B6DA-99BBAED363F9}" destId="{0B66EC34-9FD3-4B6C-A72E-63BA801D9C0A}" srcOrd="8" destOrd="0" presId="urn:microsoft.com/office/officeart/2005/8/layout/radial5"/>
    <dgm:cxn modelId="{62CFFDFB-18E9-4643-8A26-0AB3D569DC32}" type="presParOf" srcId="{458026CB-F5D8-46C1-B6DA-99BBAED363F9}" destId="{EE7A336E-73F5-479B-82E8-18C505549230}" srcOrd="9" destOrd="0" presId="urn:microsoft.com/office/officeart/2005/8/layout/radial5"/>
    <dgm:cxn modelId="{8020DBB3-03F5-4E3D-A064-855E700B1DB6}" type="presParOf" srcId="{EE7A336E-73F5-479B-82E8-18C505549230}" destId="{0A172587-6FF1-4856-890D-175C4EE54758}" srcOrd="0" destOrd="0" presId="urn:microsoft.com/office/officeart/2005/8/layout/radial5"/>
    <dgm:cxn modelId="{2CA6272F-9A2A-4255-827F-368746260273}" type="presParOf" srcId="{458026CB-F5D8-46C1-B6DA-99BBAED363F9}" destId="{A0699688-1EA4-4F2D-BF35-C1C870E87E1F}" srcOrd="10" destOrd="0" presId="urn:microsoft.com/office/officeart/2005/8/layout/radial5"/>
    <dgm:cxn modelId="{44F90BAD-C884-49B7-A02B-A09074450A97}" type="presParOf" srcId="{458026CB-F5D8-46C1-B6DA-99BBAED363F9}" destId="{FE405F48-34CA-4560-A743-D796DA9119F7}" srcOrd="11" destOrd="0" presId="urn:microsoft.com/office/officeart/2005/8/layout/radial5"/>
    <dgm:cxn modelId="{C14DADB8-2DCE-4BE0-AE4A-625DB4E93347}" type="presParOf" srcId="{FE405F48-34CA-4560-A743-D796DA9119F7}" destId="{76C29029-F7EC-4286-A27D-6B8FCF79BC87}" srcOrd="0" destOrd="0" presId="urn:microsoft.com/office/officeart/2005/8/layout/radial5"/>
    <dgm:cxn modelId="{0462DA85-F175-4CB7-9054-A9739CDC44E8}" type="presParOf" srcId="{458026CB-F5D8-46C1-B6DA-99BBAED363F9}" destId="{5808AD2D-54EF-4174-8985-75EE6ACBA00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34D4C-C44A-40E4-ADF0-7E032E19EDC9}">
      <dsp:nvSpPr>
        <dsp:cNvPr id="0" name=""/>
        <dsp:cNvSpPr/>
      </dsp:nvSpPr>
      <dsp:spPr>
        <a:xfrm>
          <a:off x="3048000" y="2216663"/>
          <a:ext cx="2133598" cy="204367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Times New Roman" pitchFamily="18" charset="0"/>
              <a:cs typeface="Times New Roman" pitchFamily="18" charset="0"/>
            </a:rPr>
            <a:t>What is your Aim?</a:t>
          </a:r>
          <a:endParaRPr lang="en-US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0458" y="2515952"/>
        <a:ext cx="1508682" cy="1445094"/>
      </dsp:txXfrm>
    </dsp:sp>
    <dsp:sp modelId="{5430417C-F303-4B16-87EA-22135E23512A}">
      <dsp:nvSpPr>
        <dsp:cNvPr id="0" name=""/>
        <dsp:cNvSpPr/>
      </dsp:nvSpPr>
      <dsp:spPr>
        <a:xfrm rot="16200000">
          <a:off x="3979653" y="1679677"/>
          <a:ext cx="270292" cy="5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020197" y="1836078"/>
        <a:ext cx="189204" cy="347572"/>
      </dsp:txXfrm>
    </dsp:sp>
    <dsp:sp modelId="{183F000D-C240-4FF2-A046-CC316FF0CA66}">
      <dsp:nvSpPr>
        <dsp:cNvPr id="0" name=""/>
        <dsp:cNvSpPr/>
      </dsp:nvSpPr>
      <dsp:spPr>
        <a:xfrm>
          <a:off x="3262907" y="2893"/>
          <a:ext cx="1703784" cy="17037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Farmer</a:t>
          </a:r>
          <a:endParaRPr lang="en-US" sz="2000" b="1" kern="1200" dirty="0"/>
        </a:p>
      </dsp:txBody>
      <dsp:txXfrm>
        <a:off x="3512420" y="252406"/>
        <a:ext cx="1204758" cy="1204758"/>
      </dsp:txXfrm>
    </dsp:sp>
    <dsp:sp modelId="{CA1D6167-B6E3-453B-9185-D2B856D56580}">
      <dsp:nvSpPr>
        <dsp:cNvPr id="0" name=""/>
        <dsp:cNvSpPr/>
      </dsp:nvSpPr>
      <dsp:spPr>
        <a:xfrm rot="19800000">
          <a:off x="5102377" y="2305726"/>
          <a:ext cx="252713" cy="5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07456" y="2440537"/>
        <a:ext cx="176899" cy="347572"/>
      </dsp:txXfrm>
    </dsp:sp>
    <dsp:sp modelId="{5B928A80-2DF4-44D9-9DA9-DB85D0A09113}">
      <dsp:nvSpPr>
        <dsp:cNvPr id="0" name=""/>
        <dsp:cNvSpPr/>
      </dsp:nvSpPr>
      <dsp:spPr>
        <a:xfrm>
          <a:off x="5327264" y="1194750"/>
          <a:ext cx="1703784" cy="1703784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Doctor</a:t>
          </a:r>
          <a:endParaRPr lang="en-US" sz="2400" b="1" kern="1200" dirty="0"/>
        </a:p>
      </dsp:txBody>
      <dsp:txXfrm>
        <a:off x="5576777" y="1444263"/>
        <a:ext cx="1204758" cy="1204758"/>
      </dsp:txXfrm>
    </dsp:sp>
    <dsp:sp modelId="{0AAA3CCF-332E-4939-8ABB-BB92C622FDDB}">
      <dsp:nvSpPr>
        <dsp:cNvPr id="0" name=""/>
        <dsp:cNvSpPr/>
      </dsp:nvSpPr>
      <dsp:spPr>
        <a:xfrm rot="1800000">
          <a:off x="5102377" y="3591986"/>
          <a:ext cx="252713" cy="5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07456" y="3688890"/>
        <a:ext cx="176899" cy="347572"/>
      </dsp:txXfrm>
    </dsp:sp>
    <dsp:sp modelId="{246559E1-E3B8-4484-9525-5ECA6FEE060B}">
      <dsp:nvSpPr>
        <dsp:cNvPr id="0" name=""/>
        <dsp:cNvSpPr/>
      </dsp:nvSpPr>
      <dsp:spPr>
        <a:xfrm>
          <a:off x="5327264" y="3578464"/>
          <a:ext cx="1703784" cy="1703784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Teacher</a:t>
          </a:r>
          <a:endParaRPr lang="en-US" sz="2400" b="1" kern="1200" dirty="0"/>
        </a:p>
      </dsp:txBody>
      <dsp:txXfrm>
        <a:off x="5576777" y="3827977"/>
        <a:ext cx="1204758" cy="1204758"/>
      </dsp:txXfrm>
    </dsp:sp>
    <dsp:sp modelId="{F02A88D2-C306-4706-85F1-1302DADFF64A}">
      <dsp:nvSpPr>
        <dsp:cNvPr id="0" name=""/>
        <dsp:cNvSpPr/>
      </dsp:nvSpPr>
      <dsp:spPr>
        <a:xfrm rot="5400000">
          <a:off x="3979653" y="4218035"/>
          <a:ext cx="270292" cy="5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020197" y="4293348"/>
        <a:ext cx="189204" cy="347572"/>
      </dsp:txXfrm>
    </dsp:sp>
    <dsp:sp modelId="{0B66EC34-9FD3-4B6C-A72E-63BA801D9C0A}">
      <dsp:nvSpPr>
        <dsp:cNvPr id="0" name=""/>
        <dsp:cNvSpPr/>
      </dsp:nvSpPr>
      <dsp:spPr>
        <a:xfrm>
          <a:off x="3262907" y="4770321"/>
          <a:ext cx="1703784" cy="1703784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Enginer</a:t>
          </a:r>
          <a:endParaRPr lang="en-US" sz="2400" b="1" kern="1200" dirty="0"/>
        </a:p>
      </dsp:txBody>
      <dsp:txXfrm>
        <a:off x="3512420" y="5019834"/>
        <a:ext cx="1204758" cy="1204758"/>
      </dsp:txXfrm>
    </dsp:sp>
    <dsp:sp modelId="{EE7A336E-73F5-479B-82E8-18C505549230}">
      <dsp:nvSpPr>
        <dsp:cNvPr id="0" name=""/>
        <dsp:cNvSpPr/>
      </dsp:nvSpPr>
      <dsp:spPr>
        <a:xfrm rot="9000000">
          <a:off x="2874508" y="3591986"/>
          <a:ext cx="252713" cy="5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945243" y="3688890"/>
        <a:ext cx="176899" cy="347572"/>
      </dsp:txXfrm>
    </dsp:sp>
    <dsp:sp modelId="{A0699688-1EA4-4F2D-BF35-C1C870E87E1F}">
      <dsp:nvSpPr>
        <dsp:cNvPr id="0" name=""/>
        <dsp:cNvSpPr/>
      </dsp:nvSpPr>
      <dsp:spPr>
        <a:xfrm>
          <a:off x="1198551" y="3578464"/>
          <a:ext cx="1703784" cy="1703784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Driver</a:t>
          </a:r>
          <a:endParaRPr lang="en-US" sz="2400" b="1" kern="1200" dirty="0"/>
        </a:p>
      </dsp:txBody>
      <dsp:txXfrm>
        <a:off x="1448064" y="3827977"/>
        <a:ext cx="1204758" cy="1204758"/>
      </dsp:txXfrm>
    </dsp:sp>
    <dsp:sp modelId="{FE405F48-34CA-4560-A743-D796DA9119F7}">
      <dsp:nvSpPr>
        <dsp:cNvPr id="0" name=""/>
        <dsp:cNvSpPr/>
      </dsp:nvSpPr>
      <dsp:spPr>
        <a:xfrm rot="12600000">
          <a:off x="2874508" y="2305726"/>
          <a:ext cx="252713" cy="5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945243" y="2440537"/>
        <a:ext cx="176899" cy="347572"/>
      </dsp:txXfrm>
    </dsp:sp>
    <dsp:sp modelId="{5808AD2D-54EF-4174-8985-75EE6ACBA00A}">
      <dsp:nvSpPr>
        <dsp:cNvPr id="0" name=""/>
        <dsp:cNvSpPr/>
      </dsp:nvSpPr>
      <dsp:spPr>
        <a:xfrm>
          <a:off x="1198551" y="1194750"/>
          <a:ext cx="1703784" cy="170378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Police</a:t>
          </a:r>
          <a:endParaRPr lang="en-US" sz="2400" b="1" kern="1200" dirty="0"/>
        </a:p>
      </dsp:txBody>
      <dsp:txXfrm>
        <a:off x="1448064" y="1444263"/>
        <a:ext cx="1204758" cy="1204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1550C-EB6E-46EF-9C4A-810D1821E0F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26D1A-458A-4475-B239-E1FDBFCDA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4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***Individual</a:t>
            </a:r>
            <a:r>
              <a:rPr lang="en-US" baseline="0" dirty="0" smtClean="0"/>
              <a:t> Work***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6D1A-458A-4475-B239-E1FDBFCDAE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3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6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6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6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9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2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0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3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7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4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2450"/>
            <a:ext cx="8077200" cy="5772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70100" y="2838271"/>
            <a:ext cx="5562600" cy="120032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7200" b="1" spc="5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063">
            <a:off x="1909782" y="1719144"/>
            <a:ext cx="2088222" cy="1581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965" flipH="1">
            <a:off x="5855553" y="1677674"/>
            <a:ext cx="2120986" cy="16553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6490"/>
            <a:ext cx="8077200" cy="21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65093"/>
            <a:ext cx="8382001" cy="8925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Picture and word matching </a:t>
            </a: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(Say and repeat)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81112"/>
            <a:ext cx="1466850" cy="155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69408"/>
            <a:ext cx="1466849" cy="1531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6"/>
          <a:stretch/>
        </p:blipFill>
        <p:spPr>
          <a:xfrm>
            <a:off x="152400" y="4884265"/>
            <a:ext cx="1455964" cy="1668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r="17102"/>
          <a:stretch/>
        </p:blipFill>
        <p:spPr>
          <a:xfrm>
            <a:off x="7637024" y="1334952"/>
            <a:ext cx="1354576" cy="1498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24" y="3058522"/>
            <a:ext cx="1354576" cy="154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65" y="4858864"/>
            <a:ext cx="1389535" cy="161813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670300" y="5943600"/>
            <a:ext cx="19050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Photographer</a:t>
            </a:r>
            <a:endParaRPr lang="en-US" sz="20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657600" y="2209800"/>
            <a:ext cx="19050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Doctor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67125" y="4038600"/>
            <a:ext cx="1905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Farmer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86628" y="4953000"/>
            <a:ext cx="1905001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Singer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44900" y="1334952"/>
            <a:ext cx="1905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Driver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86628" y="3124200"/>
            <a:ext cx="1905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Postman</a:t>
            </a:r>
          </a:p>
        </p:txBody>
      </p:sp>
    </p:spTree>
    <p:extLst>
      <p:ext uri="{BB962C8B-B14F-4D97-AF65-F5344CB8AC3E}">
        <p14:creationId xmlns:p14="http://schemas.microsoft.com/office/powerpoint/2010/main" val="4820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21111 0.6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125 0.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20938 -0.1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1354 -0.32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20938 0.0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21111 -0.3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49759"/>
            <a:ext cx="70104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meaning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487269"/>
            <a:ext cx="7010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Singer		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গায়িকা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49269"/>
            <a:ext cx="7010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0" y="3011269"/>
            <a:ext cx="69913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3773269"/>
            <a:ext cx="69913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আলোকচিত্রকর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535269"/>
            <a:ext cx="7010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Postman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ডাকপিয়ন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0" y="5297269"/>
            <a:ext cx="69913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8138" y="5043517"/>
            <a:ext cx="406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Photographer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takes photo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5029200"/>
            <a:ext cx="289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Farmer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grows food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90688"/>
            <a:ext cx="4064518" cy="29123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Down Arrow Callout 16"/>
          <p:cNvSpPr/>
          <p:nvPr/>
        </p:nvSpPr>
        <p:spPr>
          <a:xfrm>
            <a:off x="899888" y="381000"/>
            <a:ext cx="7315200" cy="121920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What do they do?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16088"/>
            <a:ext cx="3962400" cy="2886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71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85800" y="685800"/>
            <a:ext cx="7315200" cy="121920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What do they do in Picture?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3730027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38150" y="5202019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Doctor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helps sick people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7831" y="5269467"/>
            <a:ext cx="443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Postman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brings letters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people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31" y="2057400"/>
            <a:ext cx="439136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03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899888" y="381000"/>
            <a:ext cx="7315200" cy="12192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What do they do?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70719"/>
            <a:ext cx="4140202" cy="25726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4401" y="1967796"/>
            <a:ext cx="3962400" cy="25726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050" y="5029199"/>
            <a:ext cx="4121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Driver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drives car and bus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199" y="5029199"/>
            <a:ext cx="365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Singer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sings songs</a:t>
            </a:r>
          </a:p>
        </p:txBody>
      </p:sp>
    </p:spTree>
    <p:extLst>
      <p:ext uri="{BB962C8B-B14F-4D97-AF65-F5344CB8AC3E}">
        <p14:creationId xmlns:p14="http://schemas.microsoft.com/office/powerpoint/2010/main" val="33608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609600" y="533400"/>
            <a:ext cx="3733800" cy="76200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779413"/>
              </p:ext>
            </p:extLst>
          </p:nvPr>
        </p:nvGraphicFramePr>
        <p:xfrm>
          <a:off x="609600" y="1571172"/>
          <a:ext cx="7993740" cy="411479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413">
                <a:tc rowSpan="2"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Group 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Who grows food?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4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Who sings song?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15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Group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Who helps sick people?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Who takes photos?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413">
                <a:tc rowSpan="2"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Who brings letters to people?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4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Who drives a car or a bus?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9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483326" y="370116"/>
            <a:ext cx="6477000" cy="83820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Open your book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(Page no. 78)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Open Book Open Book Frame Backgrounds for Powerpoint Templates - PPT  Background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1137"/>
            <a:ext cx="8229599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6823" y="1752600"/>
            <a:ext cx="3505201" cy="472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2310586"/>
            <a:ext cx="32004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Look and Match.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correct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individually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(Using Non-cursive Capital &amp; Small Letter)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942" r="5465" b="35988"/>
          <a:stretch/>
        </p:blipFill>
        <p:spPr>
          <a:xfrm>
            <a:off x="4572000" y="1706062"/>
            <a:ext cx="3581400" cy="4389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942" r="5465" b="35988"/>
          <a:stretch/>
        </p:blipFill>
        <p:spPr>
          <a:xfrm>
            <a:off x="4591050" y="1687012"/>
            <a:ext cx="3562350" cy="43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7629" y="381000"/>
            <a:ext cx="3374571" cy="609600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D03C5-6644-FBFB-4E1A-2882D59FC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5" t="22517" r="69680" b="63520"/>
          <a:stretch/>
        </p:blipFill>
        <p:spPr>
          <a:xfrm>
            <a:off x="533400" y="1756955"/>
            <a:ext cx="1676400" cy="164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A73969-B9EB-9ED1-C518-D23408723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13" t="23767" r="42732" b="65861"/>
          <a:stretch/>
        </p:blipFill>
        <p:spPr>
          <a:xfrm>
            <a:off x="3800534" y="1752600"/>
            <a:ext cx="1533466" cy="164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37A8C1-675A-0E9F-7905-905E8072C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83" t="23317" r="14141" b="63839"/>
          <a:stretch/>
        </p:blipFill>
        <p:spPr>
          <a:xfrm>
            <a:off x="6860460" y="1752600"/>
            <a:ext cx="1521540" cy="165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995DFC-FA5E-ACC2-72A2-2B81FAEB5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2" t="42999" r="68072" b="41015"/>
          <a:stretch/>
        </p:blipFill>
        <p:spPr>
          <a:xfrm>
            <a:off x="609601" y="4320883"/>
            <a:ext cx="1676400" cy="169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D4C13D-7EDF-F853-1F61-F002D7F90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62" t="44715" r="43657" b="42179"/>
          <a:stretch/>
        </p:blipFill>
        <p:spPr>
          <a:xfrm>
            <a:off x="3724333" y="4320883"/>
            <a:ext cx="1533467" cy="167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3D8B3F-2ABB-B03D-7795-236A7ADF8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3" t="43993" r="14957" b="42299"/>
          <a:stretch/>
        </p:blipFill>
        <p:spPr>
          <a:xfrm>
            <a:off x="6860461" y="4320883"/>
            <a:ext cx="1521540" cy="167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83333" y="1219200"/>
            <a:ext cx="942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Farmer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24366" y="1219200"/>
            <a:ext cx="165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Photographer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3455183" y="1219200"/>
            <a:ext cx="847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Singer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488139" y="1230868"/>
            <a:ext cx="1168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sz="2000" b="1" dirty="0"/>
              <a:t>Postman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48060" y="1189111"/>
            <a:ext cx="959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sz="2000" b="1" dirty="0"/>
              <a:t>Doctor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685744" y="1197820"/>
            <a:ext cx="841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Driver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33400" y="3918857"/>
            <a:ext cx="1688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33800" y="3918857"/>
            <a:ext cx="1688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34200" y="3918857"/>
            <a:ext cx="1688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7518" y="6553200"/>
            <a:ext cx="1688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4463" y="6557554"/>
            <a:ext cx="1688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45918" y="6561908"/>
            <a:ext cx="1688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27413 0.3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38472 0.32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3646 0.329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10955 0.715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3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302 0.713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3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12778 0.719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609600" y="276224"/>
            <a:ext cx="6477000" cy="866776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Summary And Feedback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44958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Who grows food?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86000"/>
            <a:ext cx="44958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Who helps sick people?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124200"/>
            <a:ext cx="4495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Who brings letter?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962400"/>
            <a:ext cx="4495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Who takes photos?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800600"/>
            <a:ext cx="4495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Who drives car or bus?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638800"/>
            <a:ext cx="4495800" cy="609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Who sings a songs?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14478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Farmar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2286000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Doctor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3089276"/>
            <a:ext cx="2895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Postman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3949700"/>
            <a:ext cx="28956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Photographer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48006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Driver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5624286"/>
            <a:ext cx="28956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Singer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lass 4 Homework | Richard Cross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7973"/>
            <a:ext cx="4248150" cy="189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5234"/>
            <a:ext cx="2452732" cy="23476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989944"/>
            <a:ext cx="7239000" cy="1676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Write Five sentences about your favorite occupation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0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-11265" r="4300" b="11265"/>
          <a:stretch/>
        </p:blipFill>
        <p:spPr>
          <a:xfrm>
            <a:off x="381000" y="-304800"/>
            <a:ext cx="8382000" cy="6674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258669"/>
            <a:ext cx="6172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1219200" y="2209801"/>
            <a:ext cx="4800600" cy="2666999"/>
          </a:xfrm>
          <a:prstGeom prst="snip2Diag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Arial Black" pitchFamily="34" charset="0"/>
                <a:cs typeface="Times New Roman" pitchFamily="18" charset="0"/>
              </a:rPr>
              <a:t>Shohel Miah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Kongsherkul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GPS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Bhaluka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Mymensingh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Mobile- 01612562053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26455"/>
            <a:ext cx="2547937" cy="3084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08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079005"/>
            <a:ext cx="8077200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to All</a:t>
            </a:r>
            <a:endParaRPr lang="en-US" sz="8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05050"/>
            <a:ext cx="2548293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3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accel="16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96300" cy="6324600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>
            <a:off x="990600" y="1125220"/>
            <a:ext cx="4648200" cy="787400"/>
          </a:xfrm>
          <a:prstGeom prst="flowChartManualIn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LESSON 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057400"/>
            <a:ext cx="4800600" cy="3657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		  :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	  :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		  : 39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	  : 1 (A, B, C)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Tittle :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Occupations</a:t>
            </a:r>
          </a:p>
          <a:p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 40 minutes    Date: 19.06.24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4" y="1037546"/>
            <a:ext cx="2362200" cy="3294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32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241662"/>
            <a:ext cx="8534400" cy="6311537"/>
          </a:xfrm>
          <a:prstGeom prst="rect">
            <a:avLst/>
          </a:prstGeom>
        </p:spPr>
      </p:pic>
      <p:sp>
        <p:nvSpPr>
          <p:cNvPr id="7" name="Flowchart: Stored Data 6"/>
          <p:cNvSpPr/>
          <p:nvPr/>
        </p:nvSpPr>
        <p:spPr>
          <a:xfrm>
            <a:off x="1577092" y="241662"/>
            <a:ext cx="5635782" cy="1321544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9239 w 10000"/>
              <a:gd name="connsiteY2" fmla="*/ 489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9019 w 10000"/>
              <a:gd name="connsiteY2" fmla="*/ 489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838 w 10171"/>
              <a:gd name="connsiteY0" fmla="*/ 0 h 10000"/>
              <a:gd name="connsiteX1" fmla="*/ 10171 w 10171"/>
              <a:gd name="connsiteY1" fmla="*/ 0 h 10000"/>
              <a:gd name="connsiteX2" fmla="*/ 9190 w 10171"/>
              <a:gd name="connsiteY2" fmla="*/ 4898 h 10000"/>
              <a:gd name="connsiteX3" fmla="*/ 10171 w 10171"/>
              <a:gd name="connsiteY3" fmla="*/ 10000 h 10000"/>
              <a:gd name="connsiteX4" fmla="*/ 1838 w 10171"/>
              <a:gd name="connsiteY4" fmla="*/ 10000 h 10000"/>
              <a:gd name="connsiteX5" fmla="*/ 0 w 10171"/>
              <a:gd name="connsiteY5" fmla="*/ 5102 h 10000"/>
              <a:gd name="connsiteX6" fmla="*/ 1838 w 10171"/>
              <a:gd name="connsiteY6" fmla="*/ 0 h 10000"/>
              <a:gd name="connsiteX0" fmla="*/ 922 w 10235"/>
              <a:gd name="connsiteY0" fmla="*/ 0 h 10102"/>
              <a:gd name="connsiteX1" fmla="*/ 10235 w 10235"/>
              <a:gd name="connsiteY1" fmla="*/ 102 h 10102"/>
              <a:gd name="connsiteX2" fmla="*/ 9254 w 10235"/>
              <a:gd name="connsiteY2" fmla="*/ 5000 h 10102"/>
              <a:gd name="connsiteX3" fmla="*/ 10235 w 10235"/>
              <a:gd name="connsiteY3" fmla="*/ 10102 h 10102"/>
              <a:gd name="connsiteX4" fmla="*/ 1902 w 10235"/>
              <a:gd name="connsiteY4" fmla="*/ 10102 h 10102"/>
              <a:gd name="connsiteX5" fmla="*/ 64 w 10235"/>
              <a:gd name="connsiteY5" fmla="*/ 5204 h 10102"/>
              <a:gd name="connsiteX6" fmla="*/ 922 w 10235"/>
              <a:gd name="connsiteY6" fmla="*/ 0 h 10102"/>
              <a:gd name="connsiteX0" fmla="*/ 871 w 10184"/>
              <a:gd name="connsiteY0" fmla="*/ 0 h 10204"/>
              <a:gd name="connsiteX1" fmla="*/ 10184 w 10184"/>
              <a:gd name="connsiteY1" fmla="*/ 102 h 10204"/>
              <a:gd name="connsiteX2" fmla="*/ 9203 w 10184"/>
              <a:gd name="connsiteY2" fmla="*/ 5000 h 10204"/>
              <a:gd name="connsiteX3" fmla="*/ 10184 w 10184"/>
              <a:gd name="connsiteY3" fmla="*/ 10102 h 10204"/>
              <a:gd name="connsiteX4" fmla="*/ 798 w 10184"/>
              <a:gd name="connsiteY4" fmla="*/ 10204 h 10204"/>
              <a:gd name="connsiteX5" fmla="*/ 13 w 10184"/>
              <a:gd name="connsiteY5" fmla="*/ 5204 h 10204"/>
              <a:gd name="connsiteX6" fmla="*/ 871 w 10184"/>
              <a:gd name="connsiteY6" fmla="*/ 0 h 10204"/>
              <a:gd name="connsiteX0" fmla="*/ 1250 w 10563"/>
              <a:gd name="connsiteY0" fmla="*/ 0 h 10204"/>
              <a:gd name="connsiteX1" fmla="*/ 10563 w 10563"/>
              <a:gd name="connsiteY1" fmla="*/ 102 h 10204"/>
              <a:gd name="connsiteX2" fmla="*/ 9582 w 10563"/>
              <a:gd name="connsiteY2" fmla="*/ 5000 h 10204"/>
              <a:gd name="connsiteX3" fmla="*/ 10563 w 10563"/>
              <a:gd name="connsiteY3" fmla="*/ 10102 h 10204"/>
              <a:gd name="connsiteX4" fmla="*/ 1177 w 10563"/>
              <a:gd name="connsiteY4" fmla="*/ 10204 h 10204"/>
              <a:gd name="connsiteX5" fmla="*/ 0 w 10563"/>
              <a:gd name="connsiteY5" fmla="*/ 5204 h 10204"/>
              <a:gd name="connsiteX6" fmla="*/ 1250 w 10563"/>
              <a:gd name="connsiteY6" fmla="*/ 0 h 10204"/>
              <a:gd name="connsiteX0" fmla="*/ 898 w 10578"/>
              <a:gd name="connsiteY0" fmla="*/ 0 h 10306"/>
              <a:gd name="connsiteX1" fmla="*/ 10578 w 10578"/>
              <a:gd name="connsiteY1" fmla="*/ 204 h 10306"/>
              <a:gd name="connsiteX2" fmla="*/ 9597 w 10578"/>
              <a:gd name="connsiteY2" fmla="*/ 5102 h 10306"/>
              <a:gd name="connsiteX3" fmla="*/ 10578 w 10578"/>
              <a:gd name="connsiteY3" fmla="*/ 10204 h 10306"/>
              <a:gd name="connsiteX4" fmla="*/ 1192 w 10578"/>
              <a:gd name="connsiteY4" fmla="*/ 10306 h 10306"/>
              <a:gd name="connsiteX5" fmla="*/ 15 w 10578"/>
              <a:gd name="connsiteY5" fmla="*/ 5306 h 10306"/>
              <a:gd name="connsiteX6" fmla="*/ 898 w 10578"/>
              <a:gd name="connsiteY6" fmla="*/ 0 h 10306"/>
              <a:gd name="connsiteX0" fmla="*/ 886 w 10566"/>
              <a:gd name="connsiteY0" fmla="*/ 0 h 10306"/>
              <a:gd name="connsiteX1" fmla="*/ 10566 w 10566"/>
              <a:gd name="connsiteY1" fmla="*/ 204 h 10306"/>
              <a:gd name="connsiteX2" fmla="*/ 9585 w 10566"/>
              <a:gd name="connsiteY2" fmla="*/ 5102 h 10306"/>
              <a:gd name="connsiteX3" fmla="*/ 10566 w 10566"/>
              <a:gd name="connsiteY3" fmla="*/ 10204 h 10306"/>
              <a:gd name="connsiteX4" fmla="*/ 935 w 10566"/>
              <a:gd name="connsiteY4" fmla="*/ 10306 h 10306"/>
              <a:gd name="connsiteX5" fmla="*/ 3 w 10566"/>
              <a:gd name="connsiteY5" fmla="*/ 5306 h 10306"/>
              <a:gd name="connsiteX6" fmla="*/ 886 w 10566"/>
              <a:gd name="connsiteY6" fmla="*/ 0 h 10306"/>
              <a:gd name="connsiteX0" fmla="*/ 886 w 10566"/>
              <a:gd name="connsiteY0" fmla="*/ 0 h 10306"/>
              <a:gd name="connsiteX1" fmla="*/ 10566 w 10566"/>
              <a:gd name="connsiteY1" fmla="*/ 204 h 10306"/>
              <a:gd name="connsiteX2" fmla="*/ 10442 w 10566"/>
              <a:gd name="connsiteY2" fmla="*/ 5102 h 10306"/>
              <a:gd name="connsiteX3" fmla="*/ 10566 w 10566"/>
              <a:gd name="connsiteY3" fmla="*/ 10204 h 10306"/>
              <a:gd name="connsiteX4" fmla="*/ 935 w 10566"/>
              <a:gd name="connsiteY4" fmla="*/ 10306 h 10306"/>
              <a:gd name="connsiteX5" fmla="*/ 3 w 10566"/>
              <a:gd name="connsiteY5" fmla="*/ 5306 h 10306"/>
              <a:gd name="connsiteX6" fmla="*/ 886 w 10566"/>
              <a:gd name="connsiteY6" fmla="*/ 0 h 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6" h="10306">
                <a:moveTo>
                  <a:pt x="886" y="0"/>
                </a:moveTo>
                <a:lnTo>
                  <a:pt x="10566" y="204"/>
                </a:lnTo>
                <a:cubicBezTo>
                  <a:pt x="9645" y="204"/>
                  <a:pt x="10442" y="2341"/>
                  <a:pt x="10442" y="5102"/>
                </a:cubicBezTo>
                <a:cubicBezTo>
                  <a:pt x="10442" y="7863"/>
                  <a:pt x="9645" y="10204"/>
                  <a:pt x="10566" y="10204"/>
                </a:cubicBezTo>
                <a:lnTo>
                  <a:pt x="935" y="10306"/>
                </a:lnTo>
                <a:cubicBezTo>
                  <a:pt x="14" y="10306"/>
                  <a:pt x="11" y="7024"/>
                  <a:pt x="3" y="5306"/>
                </a:cubicBezTo>
                <a:cubicBezTo>
                  <a:pt x="-5" y="3588"/>
                  <a:pt x="-35" y="0"/>
                  <a:pt x="886" y="0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0254" y="1752600"/>
            <a:ext cx="7933346" cy="1955074"/>
            <a:chOff x="550254" y="1752600"/>
            <a:chExt cx="7933346" cy="1955074"/>
          </a:xfrm>
        </p:grpSpPr>
        <p:sp>
          <p:nvSpPr>
            <p:cNvPr id="8" name="Snip Diagonal Corner Rectangle 7"/>
            <p:cNvSpPr/>
            <p:nvPr/>
          </p:nvSpPr>
          <p:spPr>
            <a:xfrm>
              <a:off x="550254" y="1752600"/>
              <a:ext cx="1659546" cy="381000"/>
            </a:xfrm>
            <a:prstGeom prst="snip2Diag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Speaking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5654" y="2138014"/>
              <a:ext cx="7907946" cy="15696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1.1.1     Repeat after the teacher and say words, phrases      </a:t>
              </a:r>
            </a:p>
            <a:p>
              <a:pPr algn="just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          and sentences with proper sounds and stress.</a:t>
              </a:r>
            </a:p>
            <a:p>
              <a:pPr algn="just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3.1.1     To ask and answer simple WH question.</a:t>
              </a:r>
            </a:p>
            <a:p>
              <a:pPr algn="just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6.2.1     Talk about people, objects,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event etc.</a:t>
              </a:r>
              <a:endParaRPr lang="en-US" sz="2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5654" y="3733800"/>
            <a:ext cx="7907946" cy="1581329"/>
            <a:chOff x="575654" y="3733800"/>
            <a:chExt cx="7907946" cy="1581329"/>
          </a:xfrm>
        </p:grpSpPr>
        <p:sp>
          <p:nvSpPr>
            <p:cNvPr id="10" name="Snip Diagonal Corner Rectangle 9"/>
            <p:cNvSpPr/>
            <p:nvPr/>
          </p:nvSpPr>
          <p:spPr>
            <a:xfrm>
              <a:off x="610266" y="3733800"/>
              <a:ext cx="1640900" cy="373466"/>
            </a:xfrm>
            <a:prstGeom prst="snip2Diag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Reading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5654" y="4114800"/>
              <a:ext cx="7907946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1.4.1    Read word, phrases and sentences in the text.</a:t>
              </a:r>
            </a:p>
            <a:p>
              <a:pPr algn="just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1.5.1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Word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phrases and sentences in the text with proper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	pronunciation,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stress and intonation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1500" y="5334000"/>
            <a:ext cx="7907946" cy="1193074"/>
            <a:chOff x="571500" y="5334000"/>
            <a:chExt cx="7907946" cy="1193074"/>
          </a:xfrm>
        </p:grpSpPr>
        <p:sp>
          <p:nvSpPr>
            <p:cNvPr id="12" name="Snip Diagonal Corner Rectangle 11"/>
            <p:cNvSpPr/>
            <p:nvPr/>
          </p:nvSpPr>
          <p:spPr>
            <a:xfrm>
              <a:off x="609600" y="5334000"/>
              <a:ext cx="1640900" cy="343572"/>
            </a:xfrm>
            <a:prstGeom prst="snip2Diag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Writing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" y="5696077"/>
              <a:ext cx="7907946" cy="8309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3.1.1 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Words, phrases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and sentences using non-cursive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		capital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and small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letters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7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116159"/>
              </p:ext>
            </p:extLst>
          </p:nvPr>
        </p:nvGraphicFramePr>
        <p:xfrm>
          <a:off x="4114800" y="838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838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eform 18"/>
          <p:cNvSpPr/>
          <p:nvPr/>
        </p:nvSpPr>
        <p:spPr>
          <a:xfrm>
            <a:off x="2040213" y="1938328"/>
            <a:ext cx="6494185" cy="916786"/>
          </a:xfrm>
          <a:custGeom>
            <a:avLst/>
            <a:gdLst>
              <a:gd name="connsiteX0" fmla="*/ 0 w 5890397"/>
              <a:gd name="connsiteY0" fmla="*/ 0 h 868680"/>
              <a:gd name="connsiteX1" fmla="*/ 5890397 w 5890397"/>
              <a:gd name="connsiteY1" fmla="*/ 0 h 868680"/>
              <a:gd name="connsiteX2" fmla="*/ 5890397 w 5890397"/>
              <a:gd name="connsiteY2" fmla="*/ 868680 h 868680"/>
              <a:gd name="connsiteX3" fmla="*/ 0 w 5890397"/>
              <a:gd name="connsiteY3" fmla="*/ 868680 h 868680"/>
              <a:gd name="connsiteX4" fmla="*/ 0 w 5890397"/>
              <a:gd name="connsiteY4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397" h="868680">
                <a:moveTo>
                  <a:pt x="0" y="0"/>
                </a:moveTo>
                <a:lnTo>
                  <a:pt x="5890397" y="0"/>
                </a:lnTo>
                <a:lnTo>
                  <a:pt x="5890397" y="868680"/>
                </a:lnTo>
                <a:lnTo>
                  <a:pt x="0" y="86868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9515" tIns="86360" rIns="86360" bIns="86360" numCol="1" spcCol="1270" anchor="ctr" anchorCtr="0">
            <a:noAutofit/>
          </a:bodyPr>
          <a:lstStyle/>
          <a:p>
            <a:pPr lvl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does your father do</a:t>
            </a:r>
            <a:r>
              <a:rPr lang="en-US" sz="34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3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41636" y="1823730"/>
            <a:ext cx="1197154" cy="114598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2388345" y="3276600"/>
            <a:ext cx="6146051" cy="916786"/>
          </a:xfrm>
          <a:custGeom>
            <a:avLst/>
            <a:gdLst>
              <a:gd name="connsiteX0" fmla="*/ 0 w 5574631"/>
              <a:gd name="connsiteY0" fmla="*/ 0 h 868680"/>
              <a:gd name="connsiteX1" fmla="*/ 5574631 w 5574631"/>
              <a:gd name="connsiteY1" fmla="*/ 0 h 868680"/>
              <a:gd name="connsiteX2" fmla="*/ 5574631 w 5574631"/>
              <a:gd name="connsiteY2" fmla="*/ 868680 h 868680"/>
              <a:gd name="connsiteX3" fmla="*/ 0 w 5574631"/>
              <a:gd name="connsiteY3" fmla="*/ 868680 h 868680"/>
              <a:gd name="connsiteX4" fmla="*/ 0 w 5574631"/>
              <a:gd name="connsiteY4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631" h="868680">
                <a:moveTo>
                  <a:pt x="0" y="0"/>
                </a:moveTo>
                <a:lnTo>
                  <a:pt x="5574631" y="0"/>
                </a:lnTo>
                <a:lnTo>
                  <a:pt x="5574631" y="868680"/>
                </a:lnTo>
                <a:lnTo>
                  <a:pt x="0" y="8686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9515" tIns="86360" rIns="86360" bIns="86360" numCol="1" spcCol="1270" anchor="ctr" anchorCtr="0">
            <a:noAutofit/>
          </a:bodyPr>
          <a:lstStyle/>
          <a:p>
            <a:pPr lvl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does Your Mother do?</a:t>
            </a:r>
            <a:endParaRPr lang="en-US" sz="34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30777" y="3198909"/>
            <a:ext cx="1197154" cy="114598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/>
          <p:cNvSpPr txBox="1"/>
          <p:nvPr/>
        </p:nvSpPr>
        <p:spPr>
          <a:xfrm>
            <a:off x="1752600" y="1879937"/>
            <a:ext cx="416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0121" y="3175337"/>
            <a:ext cx="416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2648364408"/>
              </p:ext>
            </p:extLst>
          </p:nvPr>
        </p:nvGraphicFramePr>
        <p:xfrm>
          <a:off x="609600" y="152400"/>
          <a:ext cx="8229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10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wearing different professions&#10;&#10;Description automatically generated">
            <a:extLst>
              <a:ext uri="{FF2B5EF4-FFF2-40B4-BE49-F238E27FC236}">
                <a16:creationId xmlns:a16="http://schemas.microsoft.com/office/drawing/2014/main" id="{67FA4454-B2C9-6407-61B5-F73D2F734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5"/>
          <a:stretch/>
        </p:blipFill>
        <p:spPr>
          <a:xfrm>
            <a:off x="5197994" y="2934929"/>
            <a:ext cx="3488806" cy="3542071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533400" y="838200"/>
            <a:ext cx="4664594" cy="1219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Lesson Title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438400" y="2743200"/>
            <a:ext cx="3581400" cy="1524000"/>
          </a:xfrm>
          <a:prstGeom prst="homePlat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575180" y="2667000"/>
            <a:ext cx="2438400" cy="990600"/>
          </a:xfrm>
          <a:prstGeom prst="wedgeRoundRectCallout">
            <a:avLst>
              <a:gd name="adj1" fmla="val -3614"/>
              <a:gd name="adj2" fmla="val 12089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</a:p>
        </p:txBody>
      </p:sp>
    </p:spTree>
    <p:extLst>
      <p:ext uri="{BB962C8B-B14F-4D97-AF65-F5344CB8AC3E}">
        <p14:creationId xmlns:p14="http://schemas.microsoft.com/office/powerpoint/2010/main" val="12889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96669"/>
            <a:ext cx="792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Different Types of Occupation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5" y="1813560"/>
            <a:ext cx="2319335" cy="1844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13560"/>
            <a:ext cx="2209800" cy="1844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13560"/>
            <a:ext cx="2286000" cy="1844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109664" y="4191000"/>
            <a:ext cx="2166935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Farmer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76665" y="4191000"/>
            <a:ext cx="2166935" cy="5334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Doctor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7932" y="4191000"/>
            <a:ext cx="2166935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Driver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96669"/>
            <a:ext cx="79248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Different Types of Occupation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/>
          <a:stretch/>
        </p:blipFill>
        <p:spPr>
          <a:xfrm>
            <a:off x="3886200" y="1676400"/>
            <a:ext cx="23622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76400"/>
            <a:ext cx="23622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185865" y="4953000"/>
            <a:ext cx="2166935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Singer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69532" y="4972050"/>
            <a:ext cx="2378868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Photographer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50832" y="4929187"/>
            <a:ext cx="2166935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Postman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A cartoon of a person singing&#10;&#10;Description automatically generated">
            <a:extLst>
              <a:ext uri="{FF2B5EF4-FFF2-40B4-BE49-F238E27FC236}">
                <a16:creationId xmlns:a16="http://schemas.microsoft.com/office/drawing/2014/main" id="{9C7F05FC-FFD3-ABB2-B36C-679DA6482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2371967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0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330</Words>
  <Application>Microsoft Office PowerPoint</Application>
  <PresentationFormat>On-screen Show (4:3)</PresentationFormat>
  <Paragraphs>109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Stars</cp:lastModifiedBy>
  <cp:revision>97</cp:revision>
  <dcterms:created xsi:type="dcterms:W3CDTF">2006-08-16T00:00:00Z</dcterms:created>
  <dcterms:modified xsi:type="dcterms:W3CDTF">2024-06-19T14:21:35Z</dcterms:modified>
</cp:coreProperties>
</file>