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32"/>
  </p:notesMasterIdLst>
  <p:sldIdLst>
    <p:sldId id="256" r:id="rId2"/>
    <p:sldId id="308" r:id="rId3"/>
    <p:sldId id="257" r:id="rId4"/>
    <p:sldId id="298" r:id="rId5"/>
    <p:sldId id="273" r:id="rId6"/>
    <p:sldId id="275" r:id="rId7"/>
    <p:sldId id="309" r:id="rId8"/>
    <p:sldId id="260" r:id="rId9"/>
    <p:sldId id="283" r:id="rId10"/>
    <p:sldId id="277" r:id="rId11"/>
    <p:sldId id="271" r:id="rId12"/>
    <p:sldId id="291" r:id="rId13"/>
    <p:sldId id="290" r:id="rId14"/>
    <p:sldId id="279" r:id="rId15"/>
    <p:sldId id="289" r:id="rId16"/>
    <p:sldId id="282" r:id="rId17"/>
    <p:sldId id="299" r:id="rId18"/>
    <p:sldId id="264" r:id="rId19"/>
    <p:sldId id="297" r:id="rId20"/>
    <p:sldId id="307" r:id="rId21"/>
    <p:sldId id="300" r:id="rId22"/>
    <p:sldId id="301" r:id="rId23"/>
    <p:sldId id="261" r:id="rId24"/>
    <p:sldId id="310" r:id="rId25"/>
    <p:sldId id="286" r:id="rId26"/>
    <p:sldId id="263" r:id="rId27"/>
    <p:sldId id="270" r:id="rId28"/>
    <p:sldId id="302" r:id="rId29"/>
    <p:sldId id="304" r:id="rId30"/>
    <p:sldId id="26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4" autoAdjust="0"/>
    <p:restoredTop sz="96803" autoAdjust="0"/>
  </p:normalViewPr>
  <p:slideViewPr>
    <p:cSldViewPr snapToGrid="0">
      <p:cViewPr>
        <p:scale>
          <a:sx n="75" d="100"/>
          <a:sy n="75" d="100"/>
        </p:scale>
        <p:origin x="-54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C6E5C-D793-4FC0-AC21-C022CEAB6CB0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CE3E1-1644-4526-A0E2-331C354E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80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CE3E1-1644-4526-A0E2-331C354E12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CE3E1-1644-4526-A0E2-331C354E12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4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7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924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9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99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594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39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12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9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41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3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16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7039-0AB0-4802-A760-82A146C55CD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AC5E-6A38-451F-BEFB-53622E242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ADF18-236F-CD86-ACE8-A3215D21B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8218" y="389296"/>
            <a:ext cx="6055567" cy="1655763"/>
          </a:xfrm>
        </p:spPr>
        <p:txBody>
          <a:bodyPr>
            <a:noAutofit/>
          </a:bodyPr>
          <a:lstStyle/>
          <a:p>
            <a:endParaRPr lang="en-US" sz="15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599" y="622299"/>
            <a:ext cx="6375401" cy="73024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381000"/>
            <a:ext cx="6083299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6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900"/>
            <a:ext cx="12192000" cy="5499099"/>
          </a:xfrm>
        </p:spPr>
      </p:pic>
    </p:spTree>
    <p:extLst>
      <p:ext uri="{BB962C8B-B14F-4D97-AF65-F5344CB8AC3E}">
        <p14:creationId xmlns:p14="http://schemas.microsoft.com/office/powerpoint/2010/main" val="1665287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1300"/>
            <a:ext cx="12192000" cy="5473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64819" y="825500"/>
            <a:ext cx="2096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653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পরমাণুর গঠন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473200"/>
            <a:ext cx="11887200" cy="5778500"/>
          </a:xfrm>
        </p:spPr>
      </p:pic>
    </p:spTree>
    <p:extLst>
      <p:ext uri="{BB962C8B-B14F-4D97-AF65-F5344CB8AC3E}">
        <p14:creationId xmlns:p14="http://schemas.microsoft.com/office/powerpoint/2010/main" val="2358105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8"/>
            <a:ext cx="12052300" cy="58166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</a:p>
        </p:txBody>
      </p:sp>
    </p:spTree>
    <p:extLst>
      <p:ext uri="{BB962C8B-B14F-4D97-AF65-F5344CB8AC3E}">
        <p14:creationId xmlns:p14="http://schemas.microsoft.com/office/powerpoint/2010/main" val="1939770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489466"/>
            <a:ext cx="11988800" cy="6324600"/>
          </a:xfrm>
        </p:spPr>
      </p:pic>
      <p:sp>
        <p:nvSpPr>
          <p:cNvPr id="3" name="Rectangle 2"/>
          <p:cNvSpPr/>
          <p:nvPr/>
        </p:nvSpPr>
        <p:spPr>
          <a:xfrm>
            <a:off x="5764819" y="304800"/>
            <a:ext cx="1550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16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00" y="952500"/>
            <a:ext cx="12103100" cy="59055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54050" y="2873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64819" y="287338"/>
            <a:ext cx="1994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5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100"/>
            <a:ext cx="12014200" cy="6692899"/>
          </a:xfrm>
        </p:spPr>
      </p:pic>
    </p:spTree>
    <p:extLst>
      <p:ext uri="{BB962C8B-B14F-4D97-AF65-F5344CB8AC3E}">
        <p14:creationId xmlns:p14="http://schemas.microsoft.com/office/powerpoint/2010/main" val="562962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143000"/>
            <a:ext cx="11988800" cy="56261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6080450"/>
            <a:ext cx="10972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64819" y="635000"/>
            <a:ext cx="1994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7E440620-858E-ECEB-71D3-251F17E00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91" y="232476"/>
            <a:ext cx="10058400" cy="1629572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নিম্নলিখিত প্রশ্নের উত্তর দাও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559" y="2425352"/>
            <a:ext cx="10058400" cy="37964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ক. সালফার কী?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সালফার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এর ইলেকট্রন বিন্যাস কর 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 . সালফার ডাই অক্সাইড  বৈশিষ্ট্য লিখ 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সালফার ডাই অক্সাইড পানিতে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দ্রবণীয়তার ব্যাখ্যা কর 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207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সালফার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562100"/>
            <a:ext cx="11620500" cy="5207000"/>
          </a:xfrm>
        </p:spPr>
      </p:pic>
    </p:spTree>
    <p:extLst>
      <p:ext uri="{BB962C8B-B14F-4D97-AF65-F5344CB8AC3E}">
        <p14:creationId xmlns:p14="http://schemas.microsoft.com/office/powerpoint/2010/main" val="4154331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991644"/>
            <a:ext cx="11887200" cy="38663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39700"/>
            <a:ext cx="11849100" cy="400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59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82700"/>
            <a:ext cx="11950700" cy="5676900"/>
          </a:xfrm>
        </p:spPr>
      </p:pic>
    </p:spTree>
    <p:extLst>
      <p:ext uri="{BB962C8B-B14F-4D97-AF65-F5344CB8AC3E}">
        <p14:creationId xmlns:p14="http://schemas.microsoft.com/office/powerpoint/2010/main" val="24961977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1"/>
            <a:ext cx="11785599" cy="6299199"/>
          </a:xfrm>
        </p:spPr>
      </p:pic>
      <p:sp>
        <p:nvSpPr>
          <p:cNvPr id="3" name="Rectangle 2"/>
          <p:cNvSpPr/>
          <p:nvPr/>
        </p:nvSpPr>
        <p:spPr>
          <a:xfrm>
            <a:off x="5764819" y="-203200"/>
            <a:ext cx="3264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7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84200"/>
            <a:ext cx="11417300" cy="5626100"/>
          </a:xfrm>
        </p:spPr>
      </p:pic>
      <p:sp>
        <p:nvSpPr>
          <p:cNvPr id="3" name="Rectangle 2"/>
          <p:cNvSpPr/>
          <p:nvPr/>
        </p:nvSpPr>
        <p:spPr>
          <a:xfrm>
            <a:off x="5764819" y="520700"/>
            <a:ext cx="2617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0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6E84432-9DB3-5D22-314B-035B3F117137}"/>
              </a:ext>
            </a:extLst>
          </p:cNvPr>
          <p:cNvSpPr txBox="1">
            <a:spLocks/>
          </p:cNvSpPr>
          <p:nvPr/>
        </p:nvSpPr>
        <p:spPr>
          <a:xfrm>
            <a:off x="924216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CB0966EC-066F-F01F-5BA1-1BB88A836E2B}"/>
              </a:ext>
            </a:extLst>
          </p:cNvPr>
          <p:cNvSpPr txBox="1">
            <a:spLocks/>
          </p:cNvSpPr>
          <p:nvPr/>
        </p:nvSpPr>
        <p:spPr>
          <a:xfrm>
            <a:off x="566339" y="522578"/>
            <a:ext cx="10058400" cy="51178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485900"/>
            <a:ext cx="11645900" cy="5219700"/>
          </a:xfrm>
        </p:spPr>
      </p:pic>
      <p:sp>
        <p:nvSpPr>
          <p:cNvPr id="2" name="Rectangle 1"/>
          <p:cNvSpPr/>
          <p:nvPr/>
        </p:nvSpPr>
        <p:spPr>
          <a:xfrm>
            <a:off x="5764819" y="381000"/>
            <a:ext cx="20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1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১. ব্যাখ্যা কর :  ক. আকরিক কী  ?  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খ . মরিচিকা কী  ? 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গ. গ্যালভানাইজিং  কী  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9493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765300"/>
            <a:ext cx="8851900" cy="3860800"/>
          </a:xfrm>
        </p:spPr>
      </p:pic>
    </p:spTree>
    <p:extLst>
      <p:ext uri="{BB962C8B-B14F-4D97-AF65-F5344CB8AC3E}">
        <p14:creationId xmlns:p14="http://schemas.microsoft.com/office/powerpoint/2010/main" val="2541385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9E24A-BC4D-E304-52A7-59BD7420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6175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C0A616-C06F-1126-6C6C-880F2FB7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13" y="1832675"/>
            <a:ext cx="10160000" cy="4800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সালফারের  সংকেত লিখ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ইলেকট্রোপ্লেটিং ব্যবহার লিখ ।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সংকর ধাতুর গঠন ব্যাখ্যাকর ।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অ্যালুমিনিয়ামের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তড়িৎ বিশ্লেষণ ব্যাখ্যা কর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12192000" cy="5562600"/>
          </a:xfrm>
        </p:spPr>
      </p:pic>
    </p:spTree>
    <p:extLst>
      <p:ext uri="{BB962C8B-B14F-4D97-AF65-F5344CB8AC3E}">
        <p14:creationId xmlns:p14="http://schemas.microsoft.com/office/powerpoint/2010/main" val="92848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900"/>
            <a:ext cx="12039600" cy="5613400"/>
          </a:xfrm>
        </p:spPr>
      </p:pic>
    </p:spTree>
    <p:extLst>
      <p:ext uri="{BB962C8B-B14F-4D97-AF65-F5344CB8AC3E}">
        <p14:creationId xmlns:p14="http://schemas.microsoft.com/office/powerpoint/2010/main" val="3769654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587500"/>
            <a:ext cx="11849100" cy="5080000"/>
          </a:xfrm>
        </p:spPr>
      </p:pic>
      <p:sp>
        <p:nvSpPr>
          <p:cNvPr id="3" name="Rectangle 2"/>
          <p:cNvSpPr/>
          <p:nvPr/>
        </p:nvSpPr>
        <p:spPr>
          <a:xfrm>
            <a:off x="5764819" y="444500"/>
            <a:ext cx="203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40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EFC0B-65C3-6011-A727-40D3E7A166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1449387"/>
          </a:xfrm>
        </p:spPr>
        <p:txBody>
          <a:bodyPr/>
          <a:lstStyle/>
          <a:p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408F7A66-7E35-6CC0-D640-BF9863828A0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736725"/>
            <a:ext cx="10058400" cy="4022725"/>
          </a:xfrm>
        </p:spPr>
        <p:txBody>
          <a:bodyPr/>
          <a:lstStyle/>
          <a:p>
            <a:pPr marL="914400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ইয়াছিন আলী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(গণিত)</a:t>
            </a:r>
          </a:p>
          <a:p>
            <a:pPr marL="914400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খাদিজা খাতুন ইসলামিয়া আলিম মাদ্রাসা,দুপচাঁচিয়া, বগুড়া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+mj-lt"/>
                <a:cs typeface="NikoshBAN" panose="02000000000000000000" pitchFamily="2" charset="0"/>
              </a:rPr>
              <a:t>E-mail: ayeasin564@gmail.com</a:t>
            </a:r>
            <a:endParaRPr lang="en-US" sz="3600" dirty="0">
              <a:latin typeface="+mj-lt"/>
              <a:cs typeface="NikoshBAN" panose="02000000000000000000" pitchFamily="2" charset="0"/>
            </a:endParaRPr>
          </a:p>
          <a:p>
            <a:pPr marL="914400" lvl="8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6A085D1-F320-8E5E-18CA-D50D6CDA5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344" y="1279275"/>
            <a:ext cx="3005847" cy="2182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2700"/>
            <a:ext cx="11581591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18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AFD3E-B421-1117-7A14-E8ECF301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70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3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6700"/>
            <a:ext cx="12065000" cy="5321300"/>
          </a:xfrm>
        </p:spPr>
      </p:pic>
    </p:spTree>
    <p:extLst>
      <p:ext uri="{BB962C8B-B14F-4D97-AF65-F5344CB8AC3E}">
        <p14:creationId xmlns:p14="http://schemas.microsoft.com/office/powerpoint/2010/main" val="11257970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শ্রেণি দা :10ম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বিষয় : রসায়ন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অধ্যায়  ১০ম  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2" y="-1"/>
            <a:ext cx="2554287" cy="15113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350" y="-50800"/>
            <a:ext cx="3854450" cy="698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1075"/>
            <a:ext cx="76263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99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27328" y="3090446"/>
            <a:ext cx="336629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8560" lvl="8" indent="0" algn="just">
              <a:buNone/>
            </a:pP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46811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0273" y="643692"/>
            <a:ext cx="526172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8560" lvl="8" algn="just"/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608560" lvl="8" indent="0" algn="just">
              <a:buNone/>
            </a:pP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700"/>
            <a:ext cx="121031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88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1"/>
            <a:ext cx="12192000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35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১. খনিজ সম্পদের ধারনা বলতে পারবে  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২.শিলা , আকরিক ও আকরিকের  মধ্যে তুলনা করকে পারবে 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৩. ধাতুসংকর তৈরির কারণ ব্যাখ্যা করতে পারবে 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৪.সালফারের উৎস এবং বিভিন্ন ধাতুর বিশ্লেষণ করতে পারবে 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77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A50F4-C38B-61F9-74B9-7CE6E19A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41" y="263473"/>
            <a:ext cx="10058400" cy="1314604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 </a:t>
            </a:r>
            <a:b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963A69-7179-CF18-27AF-AC32FE80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807" y="1800014"/>
            <a:ext cx="10058400" cy="4023360"/>
          </a:xfrm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500"/>
            <a:ext cx="120777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555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9300"/>
            <a:ext cx="12192000" cy="6108700"/>
          </a:xfrm>
        </p:spPr>
      </p:pic>
      <p:sp>
        <p:nvSpPr>
          <p:cNvPr id="3" name="Rectangle 2"/>
          <p:cNvSpPr/>
          <p:nvPr/>
        </p:nvSpPr>
        <p:spPr>
          <a:xfrm>
            <a:off x="5764819" y="0"/>
            <a:ext cx="1956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81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192</Words>
  <Application>Microsoft Office PowerPoint</Application>
  <PresentationFormat>Custom</PresentationFormat>
  <Paragraphs>67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শিখনফল </vt:lpstr>
      <vt:lpstr> রসায়ন  </vt:lpstr>
      <vt:lpstr> </vt:lpstr>
      <vt:lpstr>রসায়ন</vt:lpstr>
      <vt:lpstr> </vt:lpstr>
      <vt:lpstr>পরমাণুর গঠন রসায়ন </vt:lpstr>
      <vt:lpstr> </vt:lpstr>
      <vt:lpstr> </vt:lpstr>
      <vt:lpstr> </vt:lpstr>
      <vt:lpstr> </vt:lpstr>
      <vt:lpstr> </vt:lpstr>
      <vt:lpstr>নিম্নলিখিত প্রশ্নের উত্তর দাও </vt:lpstr>
      <vt:lpstr>সালফার  </vt:lpstr>
      <vt:lpstr>রসায়ন</vt:lpstr>
      <vt:lpstr> </vt:lpstr>
      <vt:lpstr> </vt:lpstr>
      <vt:lpstr>PowerPoint Presentation</vt:lpstr>
      <vt:lpstr>একক কাজ </vt:lpstr>
      <vt:lpstr>দলীয় কাজ </vt:lpstr>
      <vt:lpstr>মূল্যায়ণঃ</vt:lpstr>
      <vt:lpstr>বাড়ির কাজ </vt:lpstr>
      <vt:lpstr>রসায়ন</vt:lpstr>
      <vt:lpstr>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 Pro</dc:creator>
  <cp:lastModifiedBy>FAHMIDA</cp:lastModifiedBy>
  <cp:revision>413</cp:revision>
  <dcterms:created xsi:type="dcterms:W3CDTF">2023-08-19T03:06:08Z</dcterms:created>
  <dcterms:modified xsi:type="dcterms:W3CDTF">2024-06-20T12:42:27Z</dcterms:modified>
</cp:coreProperties>
</file>