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3" r:id="rId8"/>
    <p:sldId id="277" r:id="rId9"/>
    <p:sldId id="278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F2673-9727-4148-A76C-D2F567895C09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D1AAD-E831-4929-8E6A-3F67F99E4F01}" type="pres">
      <dgm:prSet presAssocID="{2BDF2673-9727-4148-A76C-D2F567895C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D1D6EE5-3380-4520-B187-6176168959F3}" type="presOf" srcId="{2BDF2673-9727-4148-A76C-D2F567895C09}" destId="{277D1AAD-E831-4929-8E6A-3F67F99E4F01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5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8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1415-196D-4F23-B23B-ECFBFAFEF21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EAD1-1910-4E09-A7A8-B7855950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C443D-2969-48F8-B4F6-5C667B04E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B2EF9-482B-4374-9F97-F041F5718896}"/>
              </a:ext>
            </a:extLst>
          </p:cNvPr>
          <p:cNvSpPr txBox="1"/>
          <p:nvPr/>
        </p:nvSpPr>
        <p:spPr>
          <a:xfrm>
            <a:off x="957943" y="522514"/>
            <a:ext cx="10236860" cy="384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7D44E91-24AA-4102-8A2D-BFD52C87BFA0}"/>
              </a:ext>
            </a:extLst>
          </p:cNvPr>
          <p:cNvSpPr/>
          <p:nvPr/>
        </p:nvSpPr>
        <p:spPr>
          <a:xfrm>
            <a:off x="3976255" y="623455"/>
            <a:ext cx="4461163" cy="14408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335E-8161-44BE-A562-0EE20588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99854"/>
            <a:ext cx="3414209" cy="455814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5E46044-EE68-4D6D-9B5D-4628C6523B71}"/>
              </a:ext>
            </a:extLst>
          </p:cNvPr>
          <p:cNvSpPr/>
          <p:nvPr/>
        </p:nvSpPr>
        <p:spPr>
          <a:xfrm>
            <a:off x="5652656" y="2438400"/>
            <a:ext cx="4682834" cy="3519055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B41D83B-3E60-4B9A-9F47-ABD01EEAE9B0}"/>
              </a:ext>
            </a:extLst>
          </p:cNvPr>
          <p:cNvSpPr/>
          <p:nvPr/>
        </p:nvSpPr>
        <p:spPr>
          <a:xfrm>
            <a:off x="2549237" y="180109"/>
            <a:ext cx="6386946" cy="1025236"/>
          </a:xfrm>
          <a:prstGeom prst="horizontalScroll">
            <a:avLst>
              <a:gd name="adj" fmla="val 129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9CB2D-98EB-4E6F-AD20-0412F4B14B71}"/>
              </a:ext>
            </a:extLst>
          </p:cNvPr>
          <p:cNvSpPr/>
          <p:nvPr/>
        </p:nvSpPr>
        <p:spPr>
          <a:xfrm>
            <a:off x="277090" y="1554479"/>
            <a:ext cx="6868293" cy="4833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তিন পাশে ছড়িয়ে আছে অনেক গ্রাম । গ্রামের মানুষেরা কৃষিকাজ করেন । গ্রামের অনেক মানুষ বন থেকে কাঠ ও মধু সংগ্রহ করেন ।  মৌমাছিরা গাছে গাছে মৌচাক বানায় । যারা মৌচাক থেকে মধু সংগ্রহ 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মৌয়াল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38202-3C5E-49E6-BD5C-C4E781605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54480"/>
            <a:ext cx="3815939" cy="2181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374DF-7A8F-4A66-95E0-C9A912875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22263"/>
            <a:ext cx="3815939" cy="23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1ED5736-985E-4BEF-864D-809278C7D1FD}"/>
              </a:ext>
            </a:extLst>
          </p:cNvPr>
          <p:cNvSpPr/>
          <p:nvPr/>
        </p:nvSpPr>
        <p:spPr>
          <a:xfrm>
            <a:off x="2687781" y="512618"/>
            <a:ext cx="5361710" cy="96981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161B79-B457-4162-B05D-521B02FEC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237869"/>
              </p:ext>
            </p:extLst>
          </p:nvPr>
        </p:nvGraphicFramePr>
        <p:xfrm>
          <a:off x="817417" y="290945"/>
          <a:ext cx="11042074" cy="628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7958B1-E940-47E0-AEBE-585570DB1FE7}"/>
              </a:ext>
            </a:extLst>
          </p:cNvPr>
          <p:cNvSpPr/>
          <p:nvPr/>
        </p:nvSpPr>
        <p:spPr>
          <a:xfrm>
            <a:off x="1828800" y="1763486"/>
            <a:ext cx="6709955" cy="16655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4F2E42-E46B-442E-A27A-15FBB4178D3B}"/>
              </a:ext>
            </a:extLst>
          </p:cNvPr>
          <p:cNvSpPr/>
          <p:nvPr/>
        </p:nvSpPr>
        <p:spPr>
          <a:xfrm>
            <a:off x="1837509" y="4454633"/>
            <a:ext cx="6701246" cy="16067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362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5A46FDD-CD5C-46FD-AE88-CEE8987C1F55}"/>
              </a:ext>
            </a:extLst>
          </p:cNvPr>
          <p:cNvSpPr/>
          <p:nvPr/>
        </p:nvSpPr>
        <p:spPr>
          <a:xfrm>
            <a:off x="2646219" y="249383"/>
            <a:ext cx="7107382" cy="169025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FB535-5EDF-44EA-90CF-016E6FD11C54}"/>
              </a:ext>
            </a:extLst>
          </p:cNvPr>
          <p:cNvSpPr txBox="1"/>
          <p:nvPr/>
        </p:nvSpPr>
        <p:spPr>
          <a:xfrm>
            <a:off x="1349828" y="2937055"/>
            <a:ext cx="223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764E3-7204-4291-A724-7B089FD7F193}"/>
              </a:ext>
            </a:extLst>
          </p:cNvPr>
          <p:cNvSpPr txBox="1"/>
          <p:nvPr/>
        </p:nvSpPr>
        <p:spPr>
          <a:xfrm>
            <a:off x="-1386115" y="1108640"/>
            <a:ext cx="105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AC0D6-092D-4657-9605-673362C238E0}"/>
              </a:ext>
            </a:extLst>
          </p:cNvPr>
          <p:cNvSpPr txBox="1"/>
          <p:nvPr/>
        </p:nvSpPr>
        <p:spPr>
          <a:xfrm>
            <a:off x="-1502229" y="1939637"/>
            <a:ext cx="105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283FF-A807-438F-8409-4902D9AF4DB8}"/>
              </a:ext>
            </a:extLst>
          </p:cNvPr>
          <p:cNvSpPr txBox="1"/>
          <p:nvPr/>
        </p:nvSpPr>
        <p:spPr>
          <a:xfrm>
            <a:off x="-1240973" y="4087367"/>
            <a:ext cx="90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A18C89-6D3B-4478-BAEB-C0947592CFCC}"/>
              </a:ext>
            </a:extLst>
          </p:cNvPr>
          <p:cNvSpPr/>
          <p:nvPr/>
        </p:nvSpPr>
        <p:spPr>
          <a:xfrm>
            <a:off x="2617188" y="4502865"/>
            <a:ext cx="2235199" cy="159657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CACC9F-455E-408E-8FB4-F2178EDFA7DC}"/>
              </a:ext>
            </a:extLst>
          </p:cNvPr>
          <p:cNvSpPr/>
          <p:nvPr/>
        </p:nvSpPr>
        <p:spPr>
          <a:xfrm>
            <a:off x="7649033" y="4488350"/>
            <a:ext cx="2235199" cy="159657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51 0.26597 L 0.47851 0.2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02 0.1449 L 0.66094 0.1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65 -0.16829 L 0.8539 -0.176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056D6066-F3DC-4121-86BE-FEA066BEE38E}"/>
              </a:ext>
            </a:extLst>
          </p:cNvPr>
          <p:cNvSpPr/>
          <p:nvPr/>
        </p:nvSpPr>
        <p:spPr>
          <a:xfrm>
            <a:off x="540327" y="2625436"/>
            <a:ext cx="2410691" cy="16071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1AE6BAF-7F12-42C6-BCB6-293A940D42EA}"/>
              </a:ext>
            </a:extLst>
          </p:cNvPr>
          <p:cNvSpPr/>
          <p:nvPr/>
        </p:nvSpPr>
        <p:spPr>
          <a:xfrm>
            <a:off x="3546762" y="0"/>
            <a:ext cx="4433455" cy="191192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3456647-6D15-47C1-BF87-488606DF5CB9}"/>
              </a:ext>
            </a:extLst>
          </p:cNvPr>
          <p:cNvSpPr/>
          <p:nvPr/>
        </p:nvSpPr>
        <p:spPr>
          <a:xfrm>
            <a:off x="651163" y="4793672"/>
            <a:ext cx="2410691" cy="16071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02B99A4-1F1D-4964-A19A-162FA54BABAB}"/>
              </a:ext>
            </a:extLst>
          </p:cNvPr>
          <p:cNvSpPr/>
          <p:nvPr/>
        </p:nvSpPr>
        <p:spPr>
          <a:xfrm>
            <a:off x="3865418" y="2743199"/>
            <a:ext cx="6289963" cy="137160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আমিন গ্রামে বাস করে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9F5F126-4B44-4E82-9781-AA7F1590E029}"/>
              </a:ext>
            </a:extLst>
          </p:cNvPr>
          <p:cNvSpPr/>
          <p:nvPr/>
        </p:nvSpPr>
        <p:spPr>
          <a:xfrm>
            <a:off x="4045528" y="5029199"/>
            <a:ext cx="6442363" cy="137160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 ফুলে ফুলে ঘুরে বেড়ায়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CAA7EAA-3A0B-4F23-87DE-E100E09B91D0}"/>
              </a:ext>
            </a:extLst>
          </p:cNvPr>
          <p:cNvSpPr/>
          <p:nvPr/>
        </p:nvSpPr>
        <p:spPr>
          <a:xfrm>
            <a:off x="1582057" y="319314"/>
            <a:ext cx="3962400" cy="168365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6F75EC-13FE-40DE-B4EE-B1459BEFD225}"/>
              </a:ext>
            </a:extLst>
          </p:cNvPr>
          <p:cNvSpPr/>
          <p:nvPr/>
        </p:nvSpPr>
        <p:spPr>
          <a:xfrm>
            <a:off x="333830" y="2307770"/>
            <a:ext cx="5050972" cy="45419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পাশে ছোট ছোট গ্রাম আছে। গ্রাম গুলো খুব সুন্দর। গ্রামের মানুষেরা কৃষিকাজের পাশাপাশি বন থেকে কাঠ ও মধু সংগ্রহ করে। মধু সংগ্রহকারীকে মৌয়াল বলে।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EB9F2-57E1-46AE-9DC6-58D0B90A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4" y="676651"/>
            <a:ext cx="4876799" cy="2752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BB61B-16E9-463A-BB9F-5C413A825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1" y="4097339"/>
            <a:ext cx="5050972" cy="27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C1D53E3E-AD4B-4497-9FB6-694871CE10FE}"/>
              </a:ext>
            </a:extLst>
          </p:cNvPr>
          <p:cNvSpPr/>
          <p:nvPr/>
        </p:nvSpPr>
        <p:spPr>
          <a:xfrm>
            <a:off x="3144983" y="-72571"/>
            <a:ext cx="5389418" cy="195349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9F4F3E-02DD-44B4-8829-5D55B1706AF9}"/>
              </a:ext>
            </a:extLst>
          </p:cNvPr>
          <p:cNvSpPr/>
          <p:nvPr/>
        </p:nvSpPr>
        <p:spPr>
          <a:xfrm flipH="1">
            <a:off x="374074" y="2341418"/>
            <a:ext cx="11055926" cy="42810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৪ জনের দলে ভাগ হয়ে মুখোমুখি বস।</a:t>
            </a:r>
          </a:p>
          <a:p>
            <a:pPr algn="ctr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দলে বসে প্রত্যেকে ২ লাইন করে পড় , অন্যেরা শুন ও আঙুল রেখে মেলাও 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নতুন মনে হলে আলোচনা করে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D30687C-656A-44DA-B702-50E8835960DF}"/>
              </a:ext>
            </a:extLst>
          </p:cNvPr>
          <p:cNvSpPr/>
          <p:nvPr/>
        </p:nvSpPr>
        <p:spPr>
          <a:xfrm>
            <a:off x="2743200" y="124692"/>
            <a:ext cx="5444837" cy="153785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05D27A96-14DD-44F9-A073-D9C99366E5A9}"/>
              </a:ext>
            </a:extLst>
          </p:cNvPr>
          <p:cNvSpPr/>
          <p:nvPr/>
        </p:nvSpPr>
        <p:spPr>
          <a:xfrm>
            <a:off x="1427017" y="2355273"/>
            <a:ext cx="6871856" cy="1842654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তিন পাশে কী আছে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96FB4EF7-9164-42F7-8F32-11B8AC188854}"/>
              </a:ext>
            </a:extLst>
          </p:cNvPr>
          <p:cNvSpPr/>
          <p:nvPr/>
        </p:nvSpPr>
        <p:spPr>
          <a:xfrm>
            <a:off x="1579417" y="4294909"/>
            <a:ext cx="6871856" cy="203661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মৌয়ালেরা কী করে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4D0DF-4C58-41AF-936E-7C5CFBDA1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2" y="484911"/>
            <a:ext cx="4251725" cy="270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51CB5-72C2-477A-8D41-7B936A82E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2" y="3822622"/>
            <a:ext cx="4251725" cy="275828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16C175A5-223A-4E81-A32F-B902DBC1B3FD}"/>
              </a:ext>
            </a:extLst>
          </p:cNvPr>
          <p:cNvSpPr/>
          <p:nvPr/>
        </p:nvSpPr>
        <p:spPr>
          <a:xfrm>
            <a:off x="6069100" y="734290"/>
            <a:ext cx="4251725" cy="2119745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2B85EF5-F3F7-4AFA-8E8C-5E4CA6B87D12}"/>
              </a:ext>
            </a:extLst>
          </p:cNvPr>
          <p:cNvSpPr/>
          <p:nvPr/>
        </p:nvSpPr>
        <p:spPr>
          <a:xfrm>
            <a:off x="5943599" y="4003965"/>
            <a:ext cx="4502728" cy="221672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মধু সংগ্রহ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F2877D4-6100-43BE-9DD9-E60F94521C4B}"/>
              </a:ext>
            </a:extLst>
          </p:cNvPr>
          <p:cNvSpPr/>
          <p:nvPr/>
        </p:nvSpPr>
        <p:spPr>
          <a:xfrm>
            <a:off x="2154382" y="720437"/>
            <a:ext cx="7883236" cy="441959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ফলাবর্তন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0006934-3D3D-41B1-9222-AB65642E9EB8}"/>
              </a:ext>
            </a:extLst>
          </p:cNvPr>
          <p:cNvSpPr txBox="1"/>
          <p:nvPr/>
        </p:nvSpPr>
        <p:spPr>
          <a:xfrm>
            <a:off x="1104097" y="1669147"/>
            <a:ext cx="6293778" cy="4698387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1" tIns="45699" rIns="91431" bIns="45699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কংশেরকুল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০১৬১২৫৬২০৫৩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Email:shohelkgps@gmail.com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sz="3200" b="1" dirty="0">
              <a:solidFill>
                <a:schemeClr val="bg1"/>
              </a:solidFill>
              <a:latin typeface="NikoshBAN" pitchFamily="2" charset="0"/>
              <a:ea typeface="Arial"/>
              <a:cs typeface="NikoshBAN" pitchFamily="2" charset="0"/>
              <a:sym typeface="Arial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3DF1471F-1C35-48A7-A2E4-5855AAEDF796}"/>
              </a:ext>
            </a:extLst>
          </p:cNvPr>
          <p:cNvSpPr txBox="1"/>
          <p:nvPr/>
        </p:nvSpPr>
        <p:spPr>
          <a:xfrm>
            <a:off x="2180442" y="490466"/>
            <a:ext cx="6104432" cy="12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  <a:endParaRPr lang="en-US" sz="7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DCFF8-08A4-493C-AEE6-FF809810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29" y="1411747"/>
            <a:ext cx="4029075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2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CB5946D-B898-4194-8A57-C4DC4A69A818}"/>
              </a:ext>
            </a:extLst>
          </p:cNvPr>
          <p:cNvSpPr/>
          <p:nvPr/>
        </p:nvSpPr>
        <p:spPr>
          <a:xfrm>
            <a:off x="1191491" y="374074"/>
            <a:ext cx="7869382" cy="5153890"/>
          </a:xfrm>
          <a:prstGeom prst="cloudCallout">
            <a:avLst>
              <a:gd name="adj1" fmla="val -33631"/>
              <a:gd name="adj2" fmla="val 65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সার সংক্ষেপ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A46762A-77AF-4E9A-90A9-E8A6EB2A159B}"/>
              </a:ext>
            </a:extLst>
          </p:cNvPr>
          <p:cNvSpPr/>
          <p:nvPr/>
        </p:nvSpPr>
        <p:spPr>
          <a:xfrm>
            <a:off x="2869870" y="106878"/>
            <a:ext cx="5084618" cy="205047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70366D2-141C-4DE9-86CE-E8791B5C6CB0}"/>
              </a:ext>
            </a:extLst>
          </p:cNvPr>
          <p:cNvSpPr/>
          <p:nvPr/>
        </p:nvSpPr>
        <p:spPr>
          <a:xfrm>
            <a:off x="858981" y="2951019"/>
            <a:ext cx="10404763" cy="313112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পাঠটি বাড়ি থেকে ভালো করে পড়ে আসবে।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 , যুক্ত বর্ণ দিয়ে নতুন নতুন শব্দ গঠন করে আনবে।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02A2D-64EC-4EB9-8AB8-9766C246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4395"/>
            <a:ext cx="11353800" cy="6703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4C792-53C8-4C95-AC0E-142DB550AFC4}"/>
              </a:ext>
            </a:extLst>
          </p:cNvPr>
          <p:cNvSpPr txBox="1"/>
          <p:nvPr/>
        </p:nvSpPr>
        <p:spPr>
          <a:xfrm>
            <a:off x="2757055" y="1025236"/>
            <a:ext cx="6400800" cy="26468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188834A-09EB-49AE-AD86-56B896278EC5}"/>
              </a:ext>
            </a:extLst>
          </p:cNvPr>
          <p:cNvSpPr/>
          <p:nvPr/>
        </p:nvSpPr>
        <p:spPr>
          <a:xfrm>
            <a:off x="3106057" y="1"/>
            <a:ext cx="4615543" cy="139337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FCEE28-4AC9-4F6D-B32B-A9113669E951}"/>
              </a:ext>
            </a:extLst>
          </p:cNvPr>
          <p:cNvSpPr/>
          <p:nvPr/>
        </p:nvSpPr>
        <p:spPr>
          <a:xfrm>
            <a:off x="1799771" y="1872343"/>
            <a:ext cx="7649029" cy="49856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৪র্থ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বাওয়ালিদের গল্প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সুন্দরবনের চারপাশে.......মৌয়াল বলে 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      তারিখঃ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20/06/2024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4B3EA06-0A89-471A-AAF3-37112B7D69E6}"/>
              </a:ext>
            </a:extLst>
          </p:cNvPr>
          <p:cNvSpPr/>
          <p:nvPr/>
        </p:nvSpPr>
        <p:spPr>
          <a:xfrm>
            <a:off x="3048000" y="277091"/>
            <a:ext cx="4973781" cy="144087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96578-2BF6-48B3-B75C-09FC09C2668E}"/>
              </a:ext>
            </a:extLst>
          </p:cNvPr>
          <p:cNvSpPr txBox="1"/>
          <p:nvPr/>
        </p:nvSpPr>
        <p:spPr>
          <a:xfrm>
            <a:off x="852054" y="2105892"/>
            <a:ext cx="1084810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১.৩.৫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১.৩.৬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7C4C97-C941-4A26-BC8F-434476900276}"/>
              </a:ext>
            </a:extLst>
          </p:cNvPr>
          <p:cNvSpPr txBox="1"/>
          <p:nvPr/>
        </p:nvSpPr>
        <p:spPr>
          <a:xfrm>
            <a:off x="623455" y="443344"/>
            <a:ext cx="8520545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বলা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যুক্তব্যঞ্জন সহযোগে তৈরি শব্দ , বাক্য স্পষ্ট শুদ্ধভাবে বলতে পারবে।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২.৪.২ গল্পের ম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ূলভাব বলতে পারবে।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bn-I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১.৪.১ যুক্তব্যঞ্জন ভেঙ্গে লিখতে পারবে।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যুক্তব্যঞ্জন ব্যবহার করে নতুন নতুন শব্দ লিখতে পারবে।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bn-I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535445-1801-43A5-96BD-DB35993DC0D2}"/>
              </a:ext>
            </a:extLst>
          </p:cNvPr>
          <p:cNvSpPr txBox="1"/>
          <p:nvPr/>
        </p:nvSpPr>
        <p:spPr>
          <a:xfrm>
            <a:off x="914400" y="2272146"/>
            <a:ext cx="10709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১.৫.২ পাঠে ব্যবহৃত শব্দ দিয়ে নতুন নতুন বাক্য লিখতে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F9EBCC-73BF-4887-B1A5-D2591F0EC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60" y="2551176"/>
            <a:ext cx="7081314" cy="3717689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EEF1E557-F5F0-427C-823C-3EC408934EEC}"/>
              </a:ext>
            </a:extLst>
          </p:cNvPr>
          <p:cNvSpPr/>
          <p:nvPr/>
        </p:nvSpPr>
        <p:spPr>
          <a:xfrm>
            <a:off x="2965270" y="326572"/>
            <a:ext cx="2717074" cy="18418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কোথায় অবস্থিত?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D9EC5DD-FC70-41B8-A2C2-95E4767CA7D1}"/>
              </a:ext>
            </a:extLst>
          </p:cNvPr>
          <p:cNvSpPr/>
          <p:nvPr/>
        </p:nvSpPr>
        <p:spPr>
          <a:xfrm>
            <a:off x="8282474" y="3429000"/>
            <a:ext cx="3591663" cy="196596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 পশ্চিমে।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50442C28-41F7-4CA1-AF2C-90DEB22F1F2E}"/>
              </a:ext>
            </a:extLst>
          </p:cNvPr>
          <p:cNvSpPr/>
          <p:nvPr/>
        </p:nvSpPr>
        <p:spPr>
          <a:xfrm>
            <a:off x="3969604" y="91440"/>
            <a:ext cx="2808513" cy="199861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বনে কী কী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E4F1-F14A-48D4-BD0C-E0C9A2C9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" y="2403567"/>
            <a:ext cx="3466683" cy="1802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01D28-B268-49F2-ADDB-8CC6AC5CB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89" y="2403567"/>
            <a:ext cx="2808513" cy="1868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053D6-450D-45F0-AF4F-CA8DF9C60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2403566"/>
            <a:ext cx="3226526" cy="18070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550453-8F0C-4D0F-AE26-AC329FD4BBD9}"/>
              </a:ext>
            </a:extLst>
          </p:cNvPr>
          <p:cNvSpPr/>
          <p:nvPr/>
        </p:nvSpPr>
        <p:spPr>
          <a:xfrm>
            <a:off x="1632856" y="4650377"/>
            <a:ext cx="1946367" cy="809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7597DD-5D1E-4D6A-88FA-977B5FFFEE7A}"/>
              </a:ext>
            </a:extLst>
          </p:cNvPr>
          <p:cNvSpPr/>
          <p:nvPr/>
        </p:nvSpPr>
        <p:spPr>
          <a:xfrm>
            <a:off x="5325961" y="4650376"/>
            <a:ext cx="1946367" cy="809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4440A8-5D00-41AD-85EF-185411BC934A}"/>
              </a:ext>
            </a:extLst>
          </p:cNvPr>
          <p:cNvSpPr/>
          <p:nvPr/>
        </p:nvSpPr>
        <p:spPr>
          <a:xfrm>
            <a:off x="9019066" y="4724397"/>
            <a:ext cx="1946367" cy="809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71341783-8082-4838-8EE6-C33C115FC7B4}"/>
              </a:ext>
            </a:extLst>
          </p:cNvPr>
          <p:cNvSpPr/>
          <p:nvPr/>
        </p:nvSpPr>
        <p:spPr>
          <a:xfrm>
            <a:off x="1750423" y="391886"/>
            <a:ext cx="3122024" cy="1946365"/>
          </a:xfrm>
          <a:prstGeom prst="downArrow">
            <a:avLst>
              <a:gd name="adj1" fmla="val 50000"/>
              <a:gd name="adj2" fmla="val 557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মৌয়ালেরা কী কাজ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39BE4-4FB1-4471-8D4E-1635788F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650590"/>
            <a:ext cx="4794069" cy="311013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F071868-E2AC-4E22-BAB0-4C51444EFA13}"/>
              </a:ext>
            </a:extLst>
          </p:cNvPr>
          <p:cNvSpPr/>
          <p:nvPr/>
        </p:nvSpPr>
        <p:spPr>
          <a:xfrm>
            <a:off x="5760719" y="2991395"/>
            <a:ext cx="4258491" cy="227293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 সংগ্রহ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331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Stars</cp:lastModifiedBy>
  <cp:revision>44</cp:revision>
  <dcterms:created xsi:type="dcterms:W3CDTF">2024-06-08T10:47:12Z</dcterms:created>
  <dcterms:modified xsi:type="dcterms:W3CDTF">2024-06-20T14:30:41Z</dcterms:modified>
</cp:coreProperties>
</file>