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1"/>
  </p:notesMasterIdLst>
  <p:sldIdLst>
    <p:sldId id="267" r:id="rId3"/>
    <p:sldId id="266" r:id="rId4"/>
    <p:sldId id="265" r:id="rId5"/>
    <p:sldId id="276" r:id="rId6"/>
    <p:sldId id="268" r:id="rId7"/>
    <p:sldId id="279" r:id="rId8"/>
    <p:sldId id="272" r:id="rId9"/>
    <p:sldId id="277" r:id="rId10"/>
    <p:sldId id="274" r:id="rId11"/>
    <p:sldId id="275" r:id="rId12"/>
    <p:sldId id="281" r:id="rId13"/>
    <p:sldId id="280" r:id="rId14"/>
    <p:sldId id="282" r:id="rId15"/>
    <p:sldId id="283" r:id="rId16"/>
    <p:sldId id="284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7E877-68BC-42A8-B128-368F57B7676F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F93BE-9808-44CA-BA35-B01B75334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0" i="1" dirty="0" err="1" smtClean="0">
                <a:latin typeface="SumeshwariMJ" pitchFamily="2" charset="0"/>
                <a:cs typeface="SumeshwariMJ" pitchFamily="2" charset="0"/>
              </a:rPr>
              <a:t>মোঃ</a:t>
            </a:r>
            <a:r>
              <a:rPr lang="en-US" sz="8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800" b="0" i="1" baseline="0" dirty="0" err="1" smtClean="0">
                <a:latin typeface="SumeshwariMJ" pitchFamily="2" charset="0"/>
                <a:cs typeface="SumeshwariMJ" pitchFamily="2" charset="0"/>
              </a:rPr>
              <a:t>মোবারক</a:t>
            </a:r>
            <a:r>
              <a:rPr lang="en-US" sz="8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800" b="0" i="1" baseline="0" dirty="0" err="1" smtClean="0">
                <a:latin typeface="SumeshwariMJ" pitchFamily="2" charset="0"/>
                <a:cs typeface="SumeshwariMJ" pitchFamily="2" charset="0"/>
              </a:rPr>
              <a:t>হোসেন</a:t>
            </a:r>
            <a:r>
              <a:rPr lang="en-US" sz="800" b="0" i="1" baseline="0" dirty="0" smtClean="0">
                <a:latin typeface="SumeshwariMJ" pitchFamily="2" charset="0"/>
                <a:cs typeface="SumeshwariMJ" pitchFamily="2" charset="0"/>
              </a:rPr>
              <a:t>, </a:t>
            </a:r>
            <a:r>
              <a:rPr lang="en-US" sz="800" b="0" i="1" baseline="0" dirty="0" err="1" smtClean="0">
                <a:latin typeface="SumeshwariMJ" pitchFamily="2" charset="0"/>
                <a:cs typeface="SumeshwariMJ" pitchFamily="2" charset="0"/>
              </a:rPr>
              <a:t>সহকারী</a:t>
            </a:r>
            <a:r>
              <a:rPr lang="en-US" sz="8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800" b="0" i="1" baseline="0" dirty="0" err="1" smtClean="0">
                <a:latin typeface="SumeshwariMJ" pitchFamily="2" charset="0"/>
                <a:cs typeface="SumeshwariMJ" pitchFamily="2" charset="0"/>
              </a:rPr>
              <a:t>শিক্ষক</a:t>
            </a:r>
            <a:r>
              <a:rPr lang="en-US" sz="800" b="0" i="1" baseline="0" dirty="0" smtClean="0">
                <a:latin typeface="SumeshwariMJ" pitchFamily="2" charset="0"/>
                <a:cs typeface="SumeshwariMJ" pitchFamily="2" charset="0"/>
              </a:rPr>
              <a:t>, ড. </a:t>
            </a:r>
            <a:r>
              <a:rPr lang="en-US" sz="800" b="0" i="1" baseline="0" dirty="0" err="1" smtClean="0">
                <a:latin typeface="SumeshwariMJ" pitchFamily="2" charset="0"/>
                <a:cs typeface="SumeshwariMJ" pitchFamily="2" charset="0"/>
              </a:rPr>
              <a:t>মোহাম্মদ</a:t>
            </a:r>
            <a:r>
              <a:rPr lang="en-US" sz="8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800" b="0" i="1" baseline="0" dirty="0" err="1" smtClean="0">
                <a:latin typeface="SumeshwariMJ" pitchFamily="2" charset="0"/>
                <a:cs typeface="SumeshwariMJ" pitchFamily="2" charset="0"/>
              </a:rPr>
              <a:t>আবুল</a:t>
            </a:r>
            <a:r>
              <a:rPr lang="en-US" sz="8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800" b="0" i="1" baseline="0" dirty="0" err="1" smtClean="0">
                <a:latin typeface="SumeshwariMJ" pitchFamily="2" charset="0"/>
                <a:cs typeface="SumeshwariMJ" pitchFamily="2" charset="0"/>
              </a:rPr>
              <a:t>হাসান</a:t>
            </a:r>
            <a:r>
              <a:rPr lang="en-US" sz="8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800" b="0" i="1" baseline="0" dirty="0" err="1" smtClean="0">
                <a:latin typeface="SumeshwariMJ" pitchFamily="2" charset="0"/>
                <a:cs typeface="SumeshwariMJ" pitchFamily="2" charset="0"/>
              </a:rPr>
              <a:t>মডেল</a:t>
            </a:r>
            <a:r>
              <a:rPr lang="en-US" sz="8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800" b="0" i="1" baseline="0" dirty="0" err="1" smtClean="0">
                <a:latin typeface="SumeshwariMJ" pitchFamily="2" charset="0"/>
                <a:cs typeface="SumeshwariMJ" pitchFamily="2" charset="0"/>
              </a:rPr>
              <a:t>স্কুল</a:t>
            </a:r>
            <a:r>
              <a:rPr lang="en-US" sz="800" b="0" i="1" baseline="0" dirty="0" smtClean="0">
                <a:latin typeface="SumeshwariMJ" pitchFamily="2" charset="0"/>
                <a:cs typeface="SumeshwariMJ" pitchFamily="2" charset="0"/>
              </a:rPr>
              <a:t>।</a:t>
            </a:r>
            <a:endParaRPr lang="en-US" sz="800" b="0" i="1" dirty="0">
              <a:latin typeface="SumeshwariMJ" pitchFamily="2" charset="0"/>
              <a:cs typeface="Sumeshwari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CC1C7-C42F-4882-8B26-01C46B02B74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831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 err="1" smtClean="0">
                <a:latin typeface="SumeshwariMJ" pitchFamily="2" charset="0"/>
                <a:cs typeface="SumeshwariMJ" pitchFamily="2" charset="0"/>
              </a:rPr>
              <a:t>মোঃ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মোবারক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হোসেন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সহকারী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শিক্ষক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ড.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মোহাম্মদ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আবুল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হাসান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মডেল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স্কুল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।</a:t>
            </a:r>
            <a:endParaRPr lang="en-US" sz="1200" b="0" i="1" dirty="0" smtClean="0">
              <a:latin typeface="SumeshwariMJ" pitchFamily="2" charset="0"/>
              <a:cs typeface="SumeshwariMJ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93BE-9808-44CA-BA35-B01B75334E1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 err="1" smtClean="0">
                <a:latin typeface="SumeshwariMJ" pitchFamily="2" charset="0"/>
                <a:cs typeface="SumeshwariMJ" pitchFamily="2" charset="0"/>
              </a:rPr>
              <a:t>মোঃ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মোবারক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হোসেন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সহকারী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শিক্ষক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ড.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মোহাম্মদ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আবুল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হাসান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মডেল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স্কুল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।</a:t>
            </a:r>
            <a:endParaRPr lang="en-US" sz="1200" b="0" i="1" dirty="0" smtClean="0">
              <a:latin typeface="SumeshwariMJ" pitchFamily="2" charset="0"/>
              <a:cs typeface="SumeshwariMJ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93BE-9808-44CA-BA35-B01B75334E1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 err="1" smtClean="0">
                <a:latin typeface="SumeshwariMJ" pitchFamily="2" charset="0"/>
                <a:cs typeface="SumeshwariMJ" pitchFamily="2" charset="0"/>
              </a:rPr>
              <a:t>মোঃ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মোবারক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হোসেন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সহকারী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শিক্ষক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ড.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মোহাম্মদ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আবুল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হাসান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মডেল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স্কুল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।</a:t>
            </a:r>
            <a:endParaRPr lang="en-US" sz="1200" b="0" i="1" dirty="0" smtClean="0">
              <a:latin typeface="SumeshwariMJ" pitchFamily="2" charset="0"/>
              <a:cs typeface="Sumeshwari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93BE-9808-44CA-BA35-B01B75334E1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 err="1" smtClean="0">
                <a:latin typeface="SumeshwariMJ" pitchFamily="2" charset="0"/>
                <a:cs typeface="SumeshwariMJ" pitchFamily="2" charset="0"/>
              </a:rPr>
              <a:t>মোঃ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মোবারক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হোসেন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সহকারী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শিক্ষক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ড.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মোহাম্মদ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আবুল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হাসান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মডেল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স্কুল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।</a:t>
            </a:r>
            <a:endParaRPr lang="en-US" sz="1200" b="0" i="1" dirty="0" smtClean="0">
              <a:latin typeface="SumeshwariMJ" pitchFamily="2" charset="0"/>
              <a:cs typeface="SumeshwariMJ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93BE-9808-44CA-BA35-B01B75334E1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 err="1" smtClean="0">
                <a:latin typeface="SumeshwariMJ" pitchFamily="2" charset="0"/>
                <a:cs typeface="SumeshwariMJ" pitchFamily="2" charset="0"/>
              </a:rPr>
              <a:t>মোঃ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মোবারক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হোসেন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সহকারী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শিক্ষক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ড.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মোহাম্মদ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আবুল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হাসান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মডেল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স্কুল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।</a:t>
            </a:r>
            <a:endParaRPr lang="en-US" sz="1200" b="0" i="1" dirty="0" smtClean="0">
              <a:latin typeface="SumeshwariMJ" pitchFamily="2" charset="0"/>
              <a:cs typeface="SumeshwariMJ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93BE-9808-44CA-BA35-B01B75334E1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 err="1" smtClean="0">
                <a:latin typeface="SumeshwariMJ" pitchFamily="2" charset="0"/>
                <a:cs typeface="SumeshwariMJ" pitchFamily="2" charset="0"/>
              </a:rPr>
              <a:t>মোঃ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মোবারক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হোসেন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সহকারী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শিক্ষক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ড.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মোহাম্মদ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আবুল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হাসান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মডেল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স্কুল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।</a:t>
            </a:r>
            <a:endParaRPr lang="en-US" sz="1200" b="0" i="1" dirty="0" smtClean="0">
              <a:latin typeface="SumeshwariMJ" pitchFamily="2" charset="0"/>
              <a:cs typeface="SumeshwariMJ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93BE-9808-44CA-BA35-B01B75334E1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 err="1" smtClean="0">
                <a:latin typeface="SumeshwariMJ" pitchFamily="2" charset="0"/>
                <a:cs typeface="SumeshwariMJ" pitchFamily="2" charset="0"/>
              </a:rPr>
              <a:t>মোঃ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মোবারক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হোসেন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সহকারী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শিক্ষক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ড.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মোহাম্মদ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আবুল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হাসান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মডেল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স্কুল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।</a:t>
            </a:r>
            <a:endParaRPr lang="en-US" sz="1200" b="0" i="1" dirty="0" smtClean="0">
              <a:latin typeface="SumeshwariMJ" pitchFamily="2" charset="0"/>
              <a:cs typeface="SumeshwariMJ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93BE-9808-44CA-BA35-B01B75334E1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 err="1" smtClean="0">
                <a:latin typeface="SumeshwariMJ" pitchFamily="2" charset="0"/>
                <a:cs typeface="SumeshwariMJ" pitchFamily="2" charset="0"/>
              </a:rPr>
              <a:t>মোঃ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মোবারক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হোসেন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সহকারী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শিক্ষক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ড.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মোহাম্মদ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আবুল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হাসান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মডেল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স্কুল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।</a:t>
            </a:r>
            <a:endParaRPr lang="en-US" sz="1200" b="0" i="1" dirty="0" smtClean="0">
              <a:latin typeface="SumeshwariMJ" pitchFamily="2" charset="0"/>
              <a:cs typeface="SumeshwariMJ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93BE-9808-44CA-BA35-B01B75334E1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 err="1" smtClean="0">
                <a:latin typeface="SumeshwariMJ" pitchFamily="2" charset="0"/>
                <a:cs typeface="SumeshwariMJ" pitchFamily="2" charset="0"/>
              </a:rPr>
              <a:t>মোঃ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মোবারক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হোসেন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সহকারী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শিক্ষক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ড.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মোহাম্মদ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আবুল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হাসান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মডেল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স্কুল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।</a:t>
            </a:r>
            <a:endParaRPr lang="en-US" sz="1200" b="0" i="1" dirty="0" smtClean="0">
              <a:latin typeface="SumeshwariMJ" pitchFamily="2" charset="0"/>
              <a:cs typeface="SumeshwariMJ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93BE-9808-44CA-BA35-B01B75334E1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 err="1" smtClean="0">
                <a:latin typeface="SumeshwariMJ" pitchFamily="2" charset="0"/>
                <a:cs typeface="SumeshwariMJ" pitchFamily="2" charset="0"/>
              </a:rPr>
              <a:t>মোঃ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মোবারক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হোসেন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সহকারী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শিক্ষক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ড.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মোহাম্মদ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আবুল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হাসান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মডেল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স্কুল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।</a:t>
            </a:r>
            <a:endParaRPr lang="en-US" sz="1200" b="0" i="1" dirty="0" smtClean="0">
              <a:latin typeface="SumeshwariMJ" pitchFamily="2" charset="0"/>
              <a:cs typeface="SumeshwariMJ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93BE-9808-44CA-BA35-B01B75334E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 err="1" smtClean="0">
                <a:latin typeface="SumeshwariMJ" pitchFamily="2" charset="0"/>
                <a:cs typeface="SumeshwariMJ" pitchFamily="2" charset="0"/>
              </a:rPr>
              <a:t>মোঃ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মোবারক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হোসেন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সহকারী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শিক্ষক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ড.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মোহাম্মদ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আবুল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হাসান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মডেল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স্কুল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।</a:t>
            </a:r>
            <a:endParaRPr lang="en-US" sz="1200" b="0" i="1" dirty="0" smtClean="0">
              <a:latin typeface="SumeshwariMJ" pitchFamily="2" charset="0"/>
              <a:cs typeface="SumeshwariMJ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93BE-9808-44CA-BA35-B01B75334E1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 err="1" smtClean="0">
                <a:latin typeface="SumeshwariMJ" pitchFamily="2" charset="0"/>
                <a:cs typeface="SumeshwariMJ" pitchFamily="2" charset="0"/>
              </a:rPr>
              <a:t>মোঃ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মোবারক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হোসেন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সহকারী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শিক্ষক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ড.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মোহাম্মদ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আবুল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হাসান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মডেল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স্কুল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।</a:t>
            </a:r>
            <a:endParaRPr lang="en-US" sz="1200" b="0" i="1" dirty="0" smtClean="0">
              <a:latin typeface="SumeshwariMJ" pitchFamily="2" charset="0"/>
              <a:cs typeface="SumeshwariMJ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93BE-9808-44CA-BA35-B01B75334E1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 err="1" smtClean="0">
                <a:latin typeface="SumeshwariMJ" pitchFamily="2" charset="0"/>
                <a:cs typeface="SumeshwariMJ" pitchFamily="2" charset="0"/>
              </a:rPr>
              <a:t>মোঃ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মোবারক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হোসেন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সহকারী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শিক্ষক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ড.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মোহাম্মদ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আবুল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হাসান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মডেল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স্কুল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।</a:t>
            </a:r>
            <a:endParaRPr lang="en-US" sz="1200" b="0" i="1" dirty="0" smtClean="0">
              <a:latin typeface="SumeshwariMJ" pitchFamily="2" charset="0"/>
              <a:cs typeface="SumeshwariMJ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93BE-9808-44CA-BA35-B01B75334E1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 err="1" smtClean="0">
                <a:latin typeface="SumeshwariMJ" pitchFamily="2" charset="0"/>
                <a:cs typeface="SumeshwariMJ" pitchFamily="2" charset="0"/>
              </a:rPr>
              <a:t>মোঃ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মোবারক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হোসেন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সহকারী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শিক্ষক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ড.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মোহাম্মদ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আবুল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হাসান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মডেল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স্কুল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।</a:t>
            </a:r>
            <a:endParaRPr lang="en-US" sz="1200" b="0" i="1" dirty="0" smtClean="0">
              <a:latin typeface="SumeshwariMJ" pitchFamily="2" charset="0"/>
              <a:cs typeface="SumeshwariMJ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93BE-9808-44CA-BA35-B01B75334E1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 err="1" smtClean="0">
                <a:latin typeface="SumeshwariMJ" pitchFamily="2" charset="0"/>
                <a:cs typeface="SumeshwariMJ" pitchFamily="2" charset="0"/>
              </a:rPr>
              <a:t>মোঃ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মোবারক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হোসেন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সহকারী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শিক্ষক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ড.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মোহাম্মদ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আবুল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হাসান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মডেল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স্কুল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।</a:t>
            </a:r>
            <a:endParaRPr lang="en-US" sz="1200" b="0" i="1" dirty="0" smtClean="0">
              <a:latin typeface="SumeshwariMJ" pitchFamily="2" charset="0"/>
              <a:cs typeface="SumeshwariMJ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93BE-9808-44CA-BA35-B01B75334E1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 err="1" smtClean="0">
                <a:latin typeface="SumeshwariMJ" pitchFamily="2" charset="0"/>
                <a:cs typeface="SumeshwariMJ" pitchFamily="2" charset="0"/>
              </a:rPr>
              <a:t>মোঃ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মোবারক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হোসেন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সহকারী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শিক্ষক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ড.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মোহাম্মদ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আবুল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হাসান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মডেল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স্কুল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।</a:t>
            </a:r>
            <a:endParaRPr lang="en-US" sz="1200" b="0" i="1" dirty="0" smtClean="0">
              <a:latin typeface="SumeshwariMJ" pitchFamily="2" charset="0"/>
              <a:cs typeface="SumeshwariMJ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93BE-9808-44CA-BA35-B01B75334E1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 err="1" smtClean="0">
                <a:latin typeface="SumeshwariMJ" pitchFamily="2" charset="0"/>
                <a:cs typeface="SumeshwariMJ" pitchFamily="2" charset="0"/>
              </a:rPr>
              <a:t>মোঃ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মোবারক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হোসেন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সহকারী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শিক্ষক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, ড.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মোহাম্মদ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আবুল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হাসান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মডেল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1200" b="0" i="1" baseline="0" dirty="0" err="1" smtClean="0">
                <a:latin typeface="SumeshwariMJ" pitchFamily="2" charset="0"/>
                <a:cs typeface="SumeshwariMJ" pitchFamily="2" charset="0"/>
              </a:rPr>
              <a:t>স্কুল</a:t>
            </a:r>
            <a:r>
              <a:rPr lang="en-US" sz="1200" b="0" i="1" baseline="0" dirty="0" smtClean="0">
                <a:latin typeface="SumeshwariMJ" pitchFamily="2" charset="0"/>
                <a:cs typeface="SumeshwariMJ" pitchFamily="2" charset="0"/>
              </a:rPr>
              <a:t>।</a:t>
            </a:r>
            <a:endParaRPr lang="en-US" sz="1200" b="0" i="1" dirty="0" smtClean="0">
              <a:latin typeface="SumeshwariMJ" pitchFamily="2" charset="0"/>
              <a:cs typeface="SumeshwariMJ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93BE-9808-44CA-BA35-B01B75334E1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BE-6A76-448E-B3C7-A57E9F62AEB7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FED3-038B-4926-873D-1180E2EE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BE-6A76-448E-B3C7-A57E9F62AEB7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FED3-038B-4926-873D-1180E2EE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BE-6A76-448E-B3C7-A57E9F62AEB7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FED3-038B-4926-873D-1180E2EE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BE-6A76-448E-B3C7-A57E9F62AEB7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FED3-038B-4926-873D-1180E2EE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BE-6A76-448E-B3C7-A57E9F62AEB7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FED3-038B-4926-873D-1180E2EE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BE-6A76-448E-B3C7-A57E9F62AEB7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FED3-038B-4926-873D-1180E2EE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BE-6A76-448E-B3C7-A57E9F62AEB7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FED3-038B-4926-873D-1180E2EE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BE-6A76-448E-B3C7-A57E9F62AEB7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FED3-038B-4926-873D-1180E2EE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BE-6A76-448E-B3C7-A57E9F62AEB7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FED3-038B-4926-873D-1180E2EE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BE-6A76-448E-B3C7-A57E9F62AEB7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FED3-038B-4926-873D-1180E2EE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BE-6A76-448E-B3C7-A57E9F62AEB7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FED3-038B-4926-873D-1180E2EE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BE-6A76-448E-B3C7-A57E9F62AEB7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FED3-038B-4926-873D-1180E2EE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221BE-6A76-448E-B3C7-A57E9F62AEB7}" type="datetimeFigureOut">
              <a:rPr lang="en-US" smtClean="0"/>
              <a:pPr/>
              <a:t>20-Jun-24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5FED3-038B-4926-873D-1180E2EE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0" y="1676400"/>
            <a:ext cx="8436429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22860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Welcome to 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today's class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8426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1" y="381000"/>
            <a:ext cx="8389956" cy="594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5584" y="3374137"/>
            <a:ext cx="802386" cy="85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6016" y="4446771"/>
            <a:ext cx="802386" cy="8515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153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81000"/>
            <a:ext cx="8509767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5004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9999999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49" y="381000"/>
            <a:ext cx="8397551" cy="6019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777777777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57199"/>
            <a:ext cx="8242048" cy="59221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66666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8292765" cy="5943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555555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8305800" cy="5943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3333333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8305800" cy="5943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222222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8333376" cy="5943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8244590" cy="58674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590800" y="457200"/>
            <a:ext cx="3200400" cy="762000"/>
          </a:xfrm>
          <a:prstGeom prst="wedgeRectCallou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511314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524000"/>
            <a:ext cx="3886200" cy="4876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47800" y="1752600"/>
            <a:ext cx="1524000" cy="1524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3505200"/>
            <a:ext cx="3733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gvt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gveviK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nv‡mb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wkÿK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W.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gvnv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¤§`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nvmvb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g‡Wj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zj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Kvcvwmqv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MvRxcyi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gvevBjt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01916-573872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Email- mobarakhossan993@gmail.com</a:t>
            </a:r>
            <a:endParaRPr lang="en-US" sz="1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1524000"/>
            <a:ext cx="3886200" cy="4876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800600" y="1524000"/>
            <a:ext cx="3886200" cy="379207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3000" y="5410200"/>
            <a:ext cx="3657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wkLb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AwfÁZv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- 04	      ‡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mkb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- 03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cÖvMÖvg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wWRvB‡bi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m~Pbv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38200" y="381000"/>
            <a:ext cx="7315200" cy="1371600"/>
          </a:xfrm>
          <a:prstGeom prst="horizontalScroll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685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 GB ‡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mkb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.......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286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cÖvMÖvwgs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fvlv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...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2766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Kv‡Wi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we¯ÍvwiZ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..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763869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Python Application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Thonny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mdUIq¨vi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WvDb‡jvW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BÝUj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...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990600" y="2438400"/>
            <a:ext cx="533400" cy="381000"/>
          </a:xfrm>
          <a:prstGeom prst="rightArrow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990600" y="3429000"/>
            <a:ext cx="533400" cy="381000"/>
          </a:xfrm>
          <a:prstGeom prst="rightArrow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990600" y="4876800"/>
            <a:ext cx="533400" cy="381000"/>
          </a:xfrm>
          <a:prstGeom prst="rightArrow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33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QwewU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371600"/>
            <a:ext cx="8382000" cy="40386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5461337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cÖvMÖvwgs</a:t>
            </a:r>
            <a:r>
              <a:rPr lang="en-US" sz="6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fvlv</a:t>
            </a:r>
            <a:endParaRPr lang="en-US" sz="6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8413632" cy="6019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154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8378246" cy="601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902" y="649896"/>
            <a:ext cx="5514930" cy="2267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3804" y="979908"/>
            <a:ext cx="1591056" cy="1749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2596" y="1370189"/>
            <a:ext cx="2612898" cy="82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969514" y="890864"/>
            <a:ext cx="1625346" cy="1785104"/>
          </a:xfrm>
          <a:prstGeom prst="rect">
            <a:avLst/>
          </a:prstGeom>
          <a:solidFill>
            <a:srgbClr val="FDF7DC"/>
          </a:solidFill>
          <a:ln w="3810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600" dirty="0" smtClean="0"/>
              <a:t>অনুবাদক </a:t>
            </a:r>
            <a:endParaRPr lang="en-US" sz="2600" dirty="0" smtClean="0"/>
          </a:p>
          <a:p>
            <a:pPr algn="ctr"/>
            <a:r>
              <a:rPr lang="as-IN" sz="2600" dirty="0" smtClean="0"/>
              <a:t>বা</a:t>
            </a:r>
            <a:endParaRPr lang="en-US" sz="2600" dirty="0" smtClean="0"/>
          </a:p>
          <a:p>
            <a:pPr algn="ctr"/>
            <a:r>
              <a:rPr lang="as-IN" sz="2600" dirty="0" smtClean="0"/>
              <a:t> রূপান্তর ব্যবস্থা</a:t>
            </a:r>
            <a:r>
              <a:rPr lang="as-IN" sz="3200" dirty="0" smtClean="0"/>
              <a:t> 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90" t="17080" r="37483" b="23929"/>
          <a:stretch/>
        </p:blipFill>
        <p:spPr>
          <a:xfrm>
            <a:off x="1655285" y="3851068"/>
            <a:ext cx="1544892" cy="1700784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3655314" y="2659451"/>
            <a:ext cx="243699" cy="460198"/>
          </a:xfrm>
          <a:prstGeom prst="downArrow">
            <a:avLst/>
          </a:prstGeom>
          <a:ln/>
          <a:scene3d>
            <a:camera prst="obliqueBottomRight"/>
            <a:lightRig rig="threePt" dir="t"/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305882" y="3337658"/>
            <a:ext cx="243699" cy="460198"/>
          </a:xfrm>
          <a:prstGeom prst="downArrow">
            <a:avLst/>
          </a:prstGeom>
          <a:ln/>
          <a:scene3d>
            <a:camera prst="obliqueBottomRight"/>
            <a:lightRig rig="threePt" dir="t"/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851795" y="3324706"/>
            <a:ext cx="243699" cy="460198"/>
          </a:xfrm>
          <a:prstGeom prst="downArrow">
            <a:avLst/>
          </a:prstGeom>
          <a:ln/>
          <a:scene3d>
            <a:camera prst="obliqueBottomRight"/>
            <a:lightRig rig="threePt" dir="t"/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851660" y="3119650"/>
            <a:ext cx="3669030" cy="250777"/>
          </a:xfrm>
          <a:prstGeom prst="roundRect">
            <a:avLst/>
          </a:prstGeom>
          <a:ln/>
          <a:scene3d>
            <a:camera prst="obliqueBottomRight"/>
            <a:lightRig rig="threePt" dir="t"/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49" t="7881" r="37306" b="5921"/>
          <a:stretch/>
        </p:blipFill>
        <p:spPr>
          <a:xfrm>
            <a:off x="4185095" y="3797856"/>
            <a:ext cx="1577100" cy="175399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5710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086" y="133910"/>
            <a:ext cx="8886573" cy="634918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967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275" y="118872"/>
            <a:ext cx="8508231" cy="663854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763000" y="6477000"/>
            <a:ext cx="381000" cy="381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6408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1762</TotalTime>
  <Words>384</Words>
  <Application>Microsoft Office PowerPoint</Application>
  <PresentationFormat>On-screen Show (4:3)</PresentationFormat>
  <Paragraphs>55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Aspect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MOBARAK</dc:creator>
  <cp:lastModifiedBy>MOBARAK</cp:lastModifiedBy>
  <cp:revision>137</cp:revision>
  <dcterms:created xsi:type="dcterms:W3CDTF">2006-08-16T00:00:00Z</dcterms:created>
  <dcterms:modified xsi:type="dcterms:W3CDTF">2024-06-20T14:57:39Z</dcterms:modified>
</cp:coreProperties>
</file>