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0" r:id="rId3"/>
    <p:sldId id="268" r:id="rId4"/>
    <p:sldId id="257" r:id="rId5"/>
    <p:sldId id="265" r:id="rId6"/>
    <p:sldId id="258" r:id="rId7"/>
    <p:sldId id="259" r:id="rId8"/>
    <p:sldId id="260" r:id="rId9"/>
    <p:sldId id="262" r:id="rId10"/>
    <p:sldId id="266" r:id="rId11"/>
    <p:sldId id="269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3522"/>
    <a:srgbClr val="EEB947"/>
    <a:srgbClr val="A40700"/>
    <a:srgbClr val="8B0725"/>
    <a:srgbClr val="502F09"/>
    <a:srgbClr val="9EC24A"/>
    <a:srgbClr val="CC63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F9A7F-3E8F-B191-2277-8C9E44796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211C70-CABC-0BAC-83FA-E40C870FD0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25683-4A3D-F933-0F1F-9AD4C7991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3329-1E6F-411F-A4AE-52934D16A091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B13F5-4D7D-D93D-E79F-C5B6550B2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DDB2A-E96A-9742-E708-A3D98458E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655C-05DA-4FEC-A50F-0FA35095F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21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CD135-9214-FB5F-D990-C8EB2E59E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8D3422-E361-96E0-97CC-C4D680A53D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2D4C3-DDC6-F189-B951-866274D32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3329-1E6F-411F-A4AE-52934D16A091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06CF4-0CB0-00E1-65A1-AAD40061F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A90CF-BC3B-7EFE-FCC9-187F9D7B3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655C-05DA-4FEC-A50F-0FA35095F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51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DA0A76-96CB-B97E-E55F-8F11C3B3C4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F22345-0D61-600E-D2ED-4E4C04990E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DCA14-33AF-E35D-B542-F4A46B992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3329-1E6F-411F-A4AE-52934D16A091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D6778-51DE-217E-D65C-F22C2DB54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97A14-9AB6-4C49-E051-821EC36A1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655C-05DA-4FEC-A50F-0FA35095F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89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6DE84-7A43-8041-7331-5E0CEF5BF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B5850-9F12-ADF1-5FF7-9B1ED8F94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B316D-6BCC-21C9-7012-DC63F878A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3329-1E6F-411F-A4AE-52934D16A091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DBD0C-2DB7-60EF-FD2B-5916E8C8E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C8647-8D81-9776-84FA-C96E0AA28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655C-05DA-4FEC-A50F-0FA35095F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3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345AD-5A95-C318-AAE6-025FA0F06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71198E-739B-F36C-E40B-C77E2DC72F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13A13-DDFC-48FC-E549-0DC0FF50F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3329-1E6F-411F-A4AE-52934D16A091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F720C-1F28-6BED-7952-53FC8427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720E1-B826-ED8B-1155-3B99A3099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655C-05DA-4FEC-A50F-0FA35095F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36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4F54A-AB82-B231-3CB4-1F1B75F36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01974-324B-9D6A-B352-60D3FA4AE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D81FB7-CE49-3F21-16A7-7FA40D731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8BF1E2-4290-3566-B5D8-3BD7EC23A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3329-1E6F-411F-A4AE-52934D16A091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3C26A4-D479-CE60-2722-540CE1589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7B42E7-6BF1-ABD2-FD37-F245C7640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655C-05DA-4FEC-A50F-0FA35095F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933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B530E-19E9-A950-8DF4-8AEEF6FCA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1A210B-A72E-6796-A412-F90EA3914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C31D1A-F07A-4CA5-90B6-1A8F9271B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192A58-0864-36E6-D81E-F6BF989FD8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BFA4A6-BB8A-941A-10E1-85679EE88C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C9F53A-D507-9BE0-DFDB-A7BC54063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3329-1E6F-411F-A4AE-52934D16A091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927919-263B-C99F-2124-B326F8814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8D80E7-6057-ABBD-9E5E-1654873BC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655C-05DA-4FEC-A50F-0FA35095F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97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5D9C5-AD70-4F34-814D-5C1C168A7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CFF02E-89EA-B677-721C-C3BD2C8EA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3329-1E6F-411F-A4AE-52934D16A091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9F13ED-2998-B644-2F5B-5AB4A09A0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CCDE7A-8589-0903-83DA-0CCC9E46E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655C-05DA-4FEC-A50F-0FA35095F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29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5BE241-F54D-E9A0-9B3E-87D03A885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3329-1E6F-411F-A4AE-52934D16A091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67B753-4114-9246-4689-425B8E044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ADB1EA-1178-61B8-FC59-EFC68C569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655C-05DA-4FEC-A50F-0FA35095F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93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4627C-9039-3666-AB67-A0D2DB61C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20D05-3B07-3DE4-0E45-1464F55AE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E04759-FF1C-3FC1-D017-DE65C4E98D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8CCB39-BE21-CC0F-BA3F-B417F102E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3329-1E6F-411F-A4AE-52934D16A091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FECC18-CF51-2507-4518-E3D14A0AE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8F0130-240B-D8B5-0337-D5BE90B31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655C-05DA-4FEC-A50F-0FA35095F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79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22580-BEA3-F10B-D9F3-540588BF6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C2789D-81A5-C6E0-F69C-A011C7410B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01023A-18CB-1BB1-9E3D-ED99865EA1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F22270-F6F9-47E8-DEB5-A8F485A6B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3329-1E6F-411F-A4AE-52934D16A091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98DF84-E91D-B798-4F4F-65C531C65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8B1A61-8CC5-24D5-9E04-08EAB1C05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655C-05DA-4FEC-A50F-0FA35095F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3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202A94-5610-46AB-264F-1C0DF7C38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C39FA8-D32F-A415-16AA-35089CD04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55948-0E16-C4AA-73FC-C57882012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73329-1E6F-411F-A4AE-52934D16A091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7B791-6F82-961E-C2AB-2F6A7637A5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C3760-62F3-7C41-7B2F-C1D8EF39B0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1655C-05DA-4FEC-A50F-0FA35095F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03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igar.dipty@gmail.com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rP8joUJRYw&amp;t=29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0F733F-EF69-D645-1577-9BC35D9E2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6299" y="-2676301"/>
            <a:ext cx="6839402" cy="121920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B466F3-CE10-6002-618F-CD4514875959}"/>
              </a:ext>
            </a:extLst>
          </p:cNvPr>
          <p:cNvSpPr txBox="1"/>
          <p:nvPr/>
        </p:nvSpPr>
        <p:spPr>
          <a:xfrm>
            <a:off x="2667000" y="1714500"/>
            <a:ext cx="6858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স্বাগতম </a:t>
            </a:r>
            <a:endParaRPr lang="en-US" sz="9600" b="1" dirty="0">
              <a:ln w="22225">
                <a:solidFill>
                  <a:schemeClr val="accent2"/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43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83DA48-927C-0A50-B895-8B42E83E7F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4588" r="10069" b="12460"/>
          <a:stretch/>
        </p:blipFill>
        <p:spPr>
          <a:xfrm>
            <a:off x="0" y="-3445"/>
            <a:ext cx="12192000" cy="68225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E5B303-3575-F0DA-FA6B-56542BACE77A}"/>
              </a:ext>
            </a:extLst>
          </p:cNvPr>
          <p:cNvSpPr txBox="1"/>
          <p:nvPr/>
        </p:nvSpPr>
        <p:spPr>
          <a:xfrm>
            <a:off x="4341019" y="1014412"/>
            <a:ext cx="3762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400" b="1" dirty="0">
                <a:solidFill>
                  <a:srgbClr val="8B072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মুখে মুখে উত্তর বলি </a:t>
            </a:r>
            <a:endParaRPr lang="en-US" sz="4400" b="1" dirty="0">
              <a:solidFill>
                <a:srgbClr val="8B072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B029C4-DB76-B55C-F9D5-E8655D6CC4A2}"/>
              </a:ext>
            </a:extLst>
          </p:cNvPr>
          <p:cNvSpPr txBox="1"/>
          <p:nvPr/>
        </p:nvSpPr>
        <p:spPr>
          <a:xfrm>
            <a:off x="2174081" y="2411950"/>
            <a:ext cx="784383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খোকার নাম কী?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bn-BD" sz="3600" b="1" dirty="0">
                <a:solidFill>
                  <a:srgbClr val="502F0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উত্তর- খোকার নাম শেখ মুজিবুর রহমান।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 পিতার নাম কী?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bn-BD" sz="3600" b="1" dirty="0">
                <a:solidFill>
                  <a:srgbClr val="502F0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উত্তর- বঙ্গবন্ধুর পিতার নাম শেখ লুৎফর রহমান।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 মাতার নাম কী?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600" b="1" dirty="0">
                <a:solidFill>
                  <a:srgbClr val="502F0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উত্তর- বঙ্গবন্ধুর মাতার নাম শেখ সায়েরা খাতুন। 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97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83DA48-927C-0A50-B895-8B42E83E7F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4588" r="10069" b="12460"/>
          <a:stretch/>
        </p:blipFill>
        <p:spPr>
          <a:xfrm>
            <a:off x="0" y="-3445"/>
            <a:ext cx="12192000" cy="68225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E5B303-3575-F0DA-FA6B-56542BACE77A}"/>
              </a:ext>
            </a:extLst>
          </p:cNvPr>
          <p:cNvSpPr txBox="1"/>
          <p:nvPr/>
        </p:nvSpPr>
        <p:spPr>
          <a:xfrm>
            <a:off x="4652962" y="1357312"/>
            <a:ext cx="2886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মুখে মুখে উত্তর বলি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BD4FF7-7AE0-7687-71A4-E1EE9CDB8DEC}"/>
              </a:ext>
            </a:extLst>
          </p:cNvPr>
          <p:cNvSpPr txBox="1"/>
          <p:nvPr/>
        </p:nvSpPr>
        <p:spPr>
          <a:xfrm>
            <a:off x="1414463" y="2214563"/>
            <a:ext cx="99155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গিমাডাঙ্গা প্রাথমিক বিদ্যালয়ে কোন শ্রেণি পর্যন্ত পড়ালেখা</a:t>
            </a:r>
          </a:p>
          <a:p>
            <a:pPr algn="l"/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করেন?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bn-BD" sz="3600" b="1" dirty="0">
                <a:solidFill>
                  <a:srgbClr val="8B072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উত্তর- বঙ্গবন্ধু গিমাডাঙ্গা প্রাথমিক বিদ্যাল্যে তৃতীয় শ্রেণি পর্যন্ত পড়ালেখা করেন। 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 কোন শ্রেণিতে পড়াকালীন বেরিবেরি রোগে আক্রান্ত হন?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bn-BD" sz="3600" b="1" dirty="0">
                <a:solidFill>
                  <a:srgbClr val="8B072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উত্তর- তিনি সপ্তম শ্রেণিতে পড়াকালীন বেরিবেরি রোগে আক্রান্ত হন।</a:t>
            </a:r>
            <a:endParaRPr lang="en-US" sz="3600" b="1" dirty="0">
              <a:solidFill>
                <a:srgbClr val="8B072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12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093871-7E1B-9CDF-0F86-D44C67E88A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8" t="8542" r="10987" b="8542"/>
          <a:stretch/>
        </p:blipFill>
        <p:spPr>
          <a:xfrm>
            <a:off x="0" y="-1915"/>
            <a:ext cx="12192000" cy="68599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CC075B-0DC6-049E-EE52-333DC87D03E5}"/>
              </a:ext>
            </a:extLst>
          </p:cNvPr>
          <p:cNvSpPr txBox="1"/>
          <p:nvPr/>
        </p:nvSpPr>
        <p:spPr>
          <a:xfrm>
            <a:off x="1709737" y="1918836"/>
            <a:ext cx="877252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>
                <a:ln>
                  <a:solidFill>
                    <a:srgbClr val="A407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সাথে থাকার জন্য সবাইকে ধন্যবাদ </a:t>
            </a:r>
            <a:endParaRPr lang="en-US" sz="11500" b="1" dirty="0">
              <a:ln>
                <a:solidFill>
                  <a:srgbClr val="A40700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25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523C11-E2A1-7D77-CA93-914FBC87C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8917" y="-2663076"/>
            <a:ext cx="6854165" cy="12192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5C1BEB-32AD-E273-F2D4-C5DEBB6DB4C9}"/>
              </a:ext>
            </a:extLst>
          </p:cNvPr>
          <p:cNvSpPr txBox="1"/>
          <p:nvPr/>
        </p:nvSpPr>
        <p:spPr>
          <a:xfrm>
            <a:off x="1571625" y="2091094"/>
            <a:ext cx="4324350" cy="2246769"/>
          </a:xfrm>
          <a:prstGeom prst="rect">
            <a:avLst/>
          </a:prstGeom>
          <a:noFill/>
          <a:ln w="28575">
            <a:solidFill>
              <a:srgbClr val="4E301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নিগার সুলতানা</a:t>
            </a:r>
          </a:p>
          <a:p>
            <a:pPr algn="ctr"/>
            <a:r>
              <a:rPr lang="bn-BD" sz="2800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সহকারী শিক্ষক</a:t>
            </a:r>
          </a:p>
          <a:p>
            <a:pPr algn="ctr"/>
            <a:r>
              <a:rPr lang="bn-BD" sz="2800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ঝিলটুলী সরকারি প্রাথমিক বিদ্যালয়</a:t>
            </a:r>
          </a:p>
          <a:p>
            <a:pPr algn="ctr"/>
            <a:r>
              <a:rPr lang="bn-BD" sz="2800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ফরিদপুর সদর- ফরিদপুর।</a:t>
            </a:r>
          </a:p>
          <a:p>
            <a:pPr algn="ctr"/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nigar.dipty@gmail.com</a:t>
            </a:r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A99429-D075-2708-816A-67DA6FD5E1FE}"/>
              </a:ext>
            </a:extLst>
          </p:cNvPr>
          <p:cNvSpPr txBox="1"/>
          <p:nvPr/>
        </p:nvSpPr>
        <p:spPr>
          <a:xfrm>
            <a:off x="6096000" y="2091093"/>
            <a:ext cx="4724400" cy="1815882"/>
          </a:xfrm>
          <a:prstGeom prst="rect">
            <a:avLst/>
          </a:prstGeom>
          <a:noFill/>
          <a:ln w="28575">
            <a:solidFill>
              <a:srgbClr val="6D341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SutonnySushreeOMJ" panose="00000400000000000000" pitchFamily="2" charset="0"/>
                <a:cs typeface="SutonnySushreeOMJ" panose="00000400000000000000" pitchFamily="2" charset="0"/>
              </a:rPr>
              <a:t>শ্রেণি</a:t>
            </a:r>
            <a:r>
              <a:rPr lang="en-US" sz="2800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- </a:t>
            </a:r>
            <a:r>
              <a:rPr lang="en-US" sz="2800" dirty="0" err="1">
                <a:latin typeface="SutonnySushreeOMJ" panose="00000400000000000000" pitchFamily="2" charset="0"/>
                <a:cs typeface="SutonnySushreeOMJ" panose="00000400000000000000" pitchFamily="2" charset="0"/>
              </a:rPr>
              <a:t>তৃতীয়</a:t>
            </a:r>
            <a:r>
              <a:rPr lang="en-US" sz="2800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endParaRPr lang="bn-BD" sz="2800" dirty="0">
              <a:latin typeface="SutonnySushreeOMJ" panose="00000400000000000000" pitchFamily="2" charset="0"/>
              <a:cs typeface="SutonnySushreeOMJ" panose="00000400000000000000" pitchFamily="2" charset="0"/>
            </a:endParaRPr>
          </a:p>
          <a:p>
            <a:pPr algn="ctr"/>
            <a:r>
              <a:rPr lang="en-US" sz="2800" dirty="0" err="1">
                <a:latin typeface="SutonnySushreeOMJ" panose="00000400000000000000" pitchFamily="2" charset="0"/>
                <a:cs typeface="SutonnySushreeOMJ" panose="00000400000000000000" pitchFamily="2" charset="0"/>
              </a:rPr>
              <a:t>বিষয়</a:t>
            </a:r>
            <a:r>
              <a:rPr lang="en-US" sz="2800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- </a:t>
            </a:r>
            <a:r>
              <a:rPr lang="en-US" sz="2800" dirty="0" err="1">
                <a:latin typeface="SutonnySushreeOMJ" panose="00000400000000000000" pitchFamily="2" charset="0"/>
                <a:cs typeface="SutonnySushreeOMJ" panose="00000400000000000000" pitchFamily="2" charset="0"/>
              </a:rPr>
              <a:t>বাংলাদেশ</a:t>
            </a:r>
            <a:r>
              <a:rPr lang="en-US" sz="2800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 ও </a:t>
            </a:r>
            <a:r>
              <a:rPr lang="en-US" sz="2800" dirty="0" err="1">
                <a:latin typeface="SutonnySushreeOMJ" panose="00000400000000000000" pitchFamily="2" charset="0"/>
                <a:cs typeface="SutonnySushreeOMJ" panose="00000400000000000000" pitchFamily="2" charset="0"/>
              </a:rPr>
              <a:t>বিশ্বপরিচয়</a:t>
            </a:r>
            <a:r>
              <a:rPr lang="en-US" sz="2800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latin typeface="SutonnySushreeOMJ" panose="00000400000000000000" pitchFamily="2" charset="0"/>
                <a:cs typeface="SutonnySushreeOMJ" panose="00000400000000000000" pitchFamily="2" charset="0"/>
              </a:rPr>
              <a:t>অধ্যায়</a:t>
            </a:r>
            <a:r>
              <a:rPr lang="en-US" sz="2800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- ৩, </a:t>
            </a:r>
            <a:r>
              <a:rPr lang="bn-BD" sz="2800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পৃষ্ঠা- ১৮, ১৯</a:t>
            </a:r>
          </a:p>
          <a:p>
            <a:pPr algn="ctr"/>
            <a:r>
              <a:rPr lang="en-US" sz="2800" dirty="0" err="1">
                <a:latin typeface="SutonnySushreeOMJ" panose="00000400000000000000" pitchFamily="2" charset="0"/>
                <a:cs typeface="SutonnySushreeOMJ" panose="00000400000000000000" pitchFamily="2" charset="0"/>
              </a:rPr>
              <a:t>পাঠ</a:t>
            </a:r>
            <a:r>
              <a:rPr lang="en-US" sz="2800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- </a:t>
            </a:r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 পিতার শৈশব </a:t>
            </a:r>
            <a:r>
              <a:rPr lang="en-US" sz="2800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endParaRPr lang="bn-BD" sz="2800" dirty="0">
              <a:latin typeface="SutonnySushreeOMJ" panose="00000400000000000000" pitchFamily="2" charset="0"/>
              <a:cs typeface="SutonnySushreeOMJ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3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F39CBAD-6E34-0C2B-4D63-DE596E438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01C49B-4B95-E4D1-1607-336C04A97806}"/>
              </a:ext>
            </a:extLst>
          </p:cNvPr>
          <p:cNvSpPr txBox="1"/>
          <p:nvPr/>
        </p:nvSpPr>
        <p:spPr>
          <a:xfrm>
            <a:off x="5695950" y="1871664"/>
            <a:ext cx="2205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800" b="1" u="sng" dirty="0">
                <a:ln w="12700">
                  <a:solidFill>
                    <a:schemeClr val="tx1"/>
                  </a:solidFill>
                </a:ln>
                <a:solidFill>
                  <a:srgbClr val="EEB94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3200" u="sng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u="sng" dirty="0">
              <a:ln w="1270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3D950A-4CB4-C434-0BC6-2C990023D26F}"/>
              </a:ext>
            </a:extLst>
          </p:cNvPr>
          <p:cNvSpPr txBox="1"/>
          <p:nvPr/>
        </p:nvSpPr>
        <p:spPr>
          <a:xfrm>
            <a:off x="2185987" y="3136612"/>
            <a:ext cx="68151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bn-BD" sz="4000" b="1" dirty="0">
                <a:solidFill>
                  <a:srgbClr val="C635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৩.১.১- জাতির পিতার শৈশবকাল বর্ণনা</a:t>
            </a:r>
          </a:p>
          <a:p>
            <a:pPr algn="l"/>
            <a:r>
              <a:rPr lang="bn-BD" sz="4000" b="1" dirty="0">
                <a:solidFill>
                  <a:srgbClr val="C635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করতে পারবে।</a:t>
            </a:r>
            <a:endParaRPr lang="en-US" sz="4000" b="1" dirty="0">
              <a:solidFill>
                <a:srgbClr val="C6352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801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17F111-AA65-2784-769C-26534383A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3"/>
            <a:ext cx="12191999" cy="68437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FEDA3D-4DB5-1782-991B-4158DA420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169" y="368234"/>
            <a:ext cx="4586286" cy="58793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13B0E6-9FF6-F3FD-CBF0-04CB0114B0A9}"/>
              </a:ext>
            </a:extLst>
          </p:cNvPr>
          <p:cNvSpPr txBox="1"/>
          <p:nvPr/>
        </p:nvSpPr>
        <p:spPr>
          <a:xfrm>
            <a:off x="433389" y="610462"/>
            <a:ext cx="78819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 কার?</a:t>
            </a:r>
          </a:p>
          <a:p>
            <a:pPr algn="l"/>
            <a:r>
              <a:rPr lang="bn-BD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উত্তর- ছবিটি বঙ্গবন্ধু শেখ মুজিবুর রহমানের ।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তাঁকে বাংলাদেশের কী বলা হয়?</a:t>
            </a:r>
          </a:p>
          <a:p>
            <a:pPr algn="l"/>
            <a:r>
              <a:rPr lang="bn-BD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উত্তর- তাঁকে বাংলাদেশের জাতির জনক বলা হয়।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 কোথায় জন্মগ্রহন করেন?</a:t>
            </a:r>
          </a:p>
          <a:p>
            <a:pPr algn="l"/>
            <a:r>
              <a:rPr lang="bn-BD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উত্তর- তিনি গোপালগঞ্জের টুঙ্গীপাড়ায় জন্মগ্রহণ</a:t>
            </a:r>
          </a:p>
          <a:p>
            <a:pPr algn="l"/>
            <a:r>
              <a:rPr lang="bn-BD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করেন। 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86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9ADA1D-94D5-3C63-9212-4860C4095E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3" r="5683" b="12569"/>
          <a:stretch/>
        </p:blipFill>
        <p:spPr>
          <a:xfrm rot="5400000">
            <a:off x="2666999" y="-2667001"/>
            <a:ext cx="6858002" cy="121920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8F25D8-1BDA-3225-C069-6BB4975E2D22}"/>
              </a:ext>
            </a:extLst>
          </p:cNvPr>
          <p:cNvSpPr txBox="1"/>
          <p:nvPr/>
        </p:nvSpPr>
        <p:spPr>
          <a:xfrm>
            <a:off x="2466975" y="3057525"/>
            <a:ext cx="7258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https://www.youtube.com/watch?v=4rP8joUJRYw&amp;t=29s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29C36E-92D6-F89B-A709-97C4658EFFF3}"/>
              </a:ext>
            </a:extLst>
          </p:cNvPr>
          <p:cNvSpPr txBox="1"/>
          <p:nvPr/>
        </p:nvSpPr>
        <p:spPr>
          <a:xfrm>
            <a:off x="4131469" y="1771650"/>
            <a:ext cx="3929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b="1" dirty="0">
                <a:solidFill>
                  <a:srgbClr val="CC634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ভিডিও দেখি </a:t>
            </a:r>
            <a:endParaRPr lang="en-US" sz="3600" b="1" dirty="0">
              <a:solidFill>
                <a:srgbClr val="CC634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9144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4A1682-C4D5-EC0B-DAAE-369AB1FB5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85A02E-CBD1-A968-F8BF-4B7D416B44C5}"/>
              </a:ext>
            </a:extLst>
          </p:cNvPr>
          <p:cNvSpPr txBox="1"/>
          <p:nvPr/>
        </p:nvSpPr>
        <p:spPr>
          <a:xfrm>
            <a:off x="3729037" y="2213282"/>
            <a:ext cx="620077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 আমরা পড়বো</a:t>
            </a:r>
          </a:p>
          <a:p>
            <a:pPr algn="l"/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BD" sz="6600" b="1" dirty="0">
                <a:solidFill>
                  <a:srgbClr val="502F0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 পিতার শৈশব</a:t>
            </a:r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714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E83160-CA5E-AFEA-CA20-D7F2099E2A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4" t="32806" r="10118" b="10472"/>
          <a:stretch/>
        </p:blipFill>
        <p:spPr>
          <a:xfrm>
            <a:off x="470846" y="1257300"/>
            <a:ext cx="11250308" cy="5072063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410102D0-55C2-0482-E449-301ED3AA6B68}"/>
              </a:ext>
            </a:extLst>
          </p:cNvPr>
          <p:cNvCxnSpPr>
            <a:cxnSpLocks/>
          </p:cNvCxnSpPr>
          <p:nvPr/>
        </p:nvCxnSpPr>
        <p:spPr>
          <a:xfrm>
            <a:off x="4429125" y="2871787"/>
            <a:ext cx="6072188" cy="22717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517D39E-414C-31DC-04B6-B63A2E3EB715}"/>
              </a:ext>
            </a:extLst>
          </p:cNvPr>
          <p:cNvCxnSpPr>
            <a:cxnSpLocks/>
          </p:cNvCxnSpPr>
          <p:nvPr/>
        </p:nvCxnSpPr>
        <p:spPr>
          <a:xfrm>
            <a:off x="4543425" y="3471862"/>
            <a:ext cx="5272088" cy="557213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21F1600-421D-B2C2-6DFF-C5D7043357A3}"/>
              </a:ext>
            </a:extLst>
          </p:cNvPr>
          <p:cNvCxnSpPr>
            <a:cxnSpLocks/>
          </p:cNvCxnSpPr>
          <p:nvPr/>
        </p:nvCxnSpPr>
        <p:spPr>
          <a:xfrm>
            <a:off x="3586163" y="4000500"/>
            <a:ext cx="5329237" cy="174307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B0C0DFB-918F-6614-F16C-FA1C268297EA}"/>
              </a:ext>
            </a:extLst>
          </p:cNvPr>
          <p:cNvCxnSpPr>
            <a:cxnSpLocks/>
          </p:cNvCxnSpPr>
          <p:nvPr/>
        </p:nvCxnSpPr>
        <p:spPr>
          <a:xfrm flipV="1">
            <a:off x="4371975" y="3468290"/>
            <a:ext cx="5722786" cy="116086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AC6AD7D-1C3F-5EC1-92C5-93B2CBB9F539}"/>
              </a:ext>
            </a:extLst>
          </p:cNvPr>
          <p:cNvCxnSpPr>
            <a:cxnSpLocks/>
          </p:cNvCxnSpPr>
          <p:nvPr/>
        </p:nvCxnSpPr>
        <p:spPr>
          <a:xfrm flipV="1">
            <a:off x="2957513" y="2871787"/>
            <a:ext cx="7600950" cy="230624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523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ED9D94-C828-587A-D79C-806165D661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1" t="22732" r="35313" b="11516"/>
          <a:stretch/>
        </p:blipFill>
        <p:spPr>
          <a:xfrm>
            <a:off x="6553106" y="605262"/>
            <a:ext cx="5134068" cy="61403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DCA787-E78D-B849-A812-8F60053DE1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3" t="22292" r="36250" b="6678"/>
          <a:stretch/>
        </p:blipFill>
        <p:spPr>
          <a:xfrm>
            <a:off x="1331585" y="112391"/>
            <a:ext cx="4764415" cy="663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4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A7E0FC-4DB0-07DA-84E0-88A31C7866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6" t="22511" r="6719" b="11077"/>
          <a:stretch/>
        </p:blipFill>
        <p:spPr>
          <a:xfrm>
            <a:off x="114300" y="575071"/>
            <a:ext cx="12077700" cy="59257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8CF77B-EE45-A471-7827-02001336BEDF}"/>
              </a:ext>
            </a:extLst>
          </p:cNvPr>
          <p:cNvSpPr txBox="1"/>
          <p:nvPr/>
        </p:nvSpPr>
        <p:spPr>
          <a:xfrm>
            <a:off x="3943350" y="2143125"/>
            <a:ext cx="6557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0" dirty="0">
                <a:latin typeface="NikoshBAN" panose="02000000000000000000" pitchFamily="2" charset="0"/>
                <a:cs typeface="NikoshBAN" panose="02000000000000000000" pitchFamily="2" charset="0"/>
              </a:rPr>
              <a:t>১৯২০ সালের ১৭ই মার্চ বঙ্গবন্ধু জন্মগ্রহণ করেন। </a:t>
            </a:r>
            <a:endParaRPr lang="en-US" sz="3200" b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8D93EA-ACBD-F350-7616-BA8A14EF9D76}"/>
              </a:ext>
            </a:extLst>
          </p:cNvPr>
          <p:cNvSpPr txBox="1"/>
          <p:nvPr/>
        </p:nvSpPr>
        <p:spPr>
          <a:xfrm>
            <a:off x="3943349" y="2727900"/>
            <a:ext cx="6943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গিমাডাঙ্গা প্রাথমিক বিদ্যালয়ে প্রথম শ্রেণিতে ভর্তি হন।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A0F937-B487-53C8-785E-226985DD6397}"/>
              </a:ext>
            </a:extLst>
          </p:cNvPr>
          <p:cNvSpPr txBox="1"/>
          <p:nvPr/>
        </p:nvSpPr>
        <p:spPr>
          <a:xfrm>
            <a:off x="3743324" y="3312675"/>
            <a:ext cx="6557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0" dirty="0">
                <a:latin typeface="NikoshBAN" panose="02000000000000000000" pitchFamily="2" charset="0"/>
                <a:cs typeface="NikoshBAN" panose="02000000000000000000" pitchFamily="2" charset="0"/>
              </a:rPr>
              <a:t>গোপালগঞ্জ জেলার টুঙ্গিপাড়া গ্রামে।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220632-14FA-D94A-035F-23FDF3FA9411}"/>
              </a:ext>
            </a:extLst>
          </p:cNvPr>
          <p:cNvSpPr txBox="1"/>
          <p:nvPr/>
        </p:nvSpPr>
        <p:spPr>
          <a:xfrm>
            <a:off x="3743324" y="3897450"/>
            <a:ext cx="4800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গোপালগঞ্জ পাবলিক স্কুলে।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E28263-B096-6AB7-43EC-E5327508D8FF}"/>
              </a:ext>
            </a:extLst>
          </p:cNvPr>
          <p:cNvSpPr txBox="1"/>
          <p:nvPr/>
        </p:nvSpPr>
        <p:spPr>
          <a:xfrm>
            <a:off x="3743324" y="4482225"/>
            <a:ext cx="5957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জনগণ ভালোবেশে তাঁকে বঙ্গবন্ধু উপাধি দেন।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542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239</Words>
  <Application>Microsoft Office PowerPoint</Application>
  <PresentationFormat>Widescreen</PresentationFormat>
  <Paragraphs>44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SutonnySushreeOMJ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Smart View</dc:creator>
  <cp:lastModifiedBy>Smart View</cp:lastModifiedBy>
  <cp:revision>3</cp:revision>
  <dcterms:created xsi:type="dcterms:W3CDTF">2024-04-19T03:46:56Z</dcterms:created>
  <dcterms:modified xsi:type="dcterms:W3CDTF">2024-06-21T10:07:17Z</dcterms:modified>
</cp:coreProperties>
</file>