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6" r:id="rId2"/>
    <p:sldId id="258" r:id="rId3"/>
    <p:sldId id="280" r:id="rId4"/>
    <p:sldId id="274" r:id="rId5"/>
    <p:sldId id="278" r:id="rId6"/>
    <p:sldId id="281" r:id="rId7"/>
    <p:sldId id="284" r:id="rId8"/>
    <p:sldId id="285" r:id="rId9"/>
    <p:sldId id="286" r:id="rId10"/>
    <p:sldId id="28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930-E77E-4EF6-968F-78464C7600E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A5D-2BE9-4CE0-B965-343718DE4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1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930-E77E-4EF6-968F-78464C7600E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A5D-2BE9-4CE0-B965-343718DE4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930-E77E-4EF6-968F-78464C7600E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A5D-2BE9-4CE0-B965-343718DE4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4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930-E77E-4EF6-968F-78464C7600E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A5D-2BE9-4CE0-B965-343718DE4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8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930-E77E-4EF6-968F-78464C7600E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A5D-2BE9-4CE0-B965-343718DE4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3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930-E77E-4EF6-968F-78464C7600E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A5D-2BE9-4CE0-B965-343718DE4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930-E77E-4EF6-968F-78464C7600E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A5D-2BE9-4CE0-B965-343718DE4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930-E77E-4EF6-968F-78464C7600E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A5D-2BE9-4CE0-B965-343718DE4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8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930-E77E-4EF6-968F-78464C7600E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A5D-2BE9-4CE0-B965-343718DE4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8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930-E77E-4EF6-968F-78464C7600E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A5D-2BE9-4CE0-B965-343718DE4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6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930-E77E-4EF6-968F-78464C7600E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A5D-2BE9-4CE0-B965-343718DE4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7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69930-E77E-4EF6-968F-78464C7600E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F9A5D-2BE9-4CE0-B965-343718DE4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3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4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744" y="135770"/>
            <a:ext cx="11929403" cy="6560451"/>
          </a:xfrm>
          <a:prstGeom prst="rect">
            <a:avLst/>
          </a:prstGeom>
          <a:noFill/>
          <a:ln w="136525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000" y="1733633"/>
            <a:ext cx="11614890" cy="264687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 smtClean="0">
                <a:ln w="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16600" b="1" dirty="0" err="1" smtClean="0">
                <a:ln w="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কল</a:t>
            </a:r>
            <a:r>
              <a:rPr lang="bn-IN" sz="16600" b="1" dirty="0" smtClean="0">
                <a:ln w="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16600" b="1" dirty="0" smtClean="0">
                <a:ln w="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16600" b="1" dirty="0" smtClean="0">
                <a:ln w="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0"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553"/>
          <a:stretch/>
        </p:blipFill>
        <p:spPr>
          <a:xfrm>
            <a:off x="1045027" y="744583"/>
            <a:ext cx="9692641" cy="59174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8150" y="98252"/>
            <a:ext cx="69349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 -৩ : ট্রুথ টেবিল পূরণ করানো – ১৫ মিনিট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73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64" b="784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824148" y="616283"/>
            <a:ext cx="102139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4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44" y="135770"/>
            <a:ext cx="11929403" cy="6560451"/>
          </a:xfrm>
          <a:prstGeom prst="rect">
            <a:avLst/>
          </a:prstGeom>
          <a:noFill/>
          <a:ln w="136525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4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887" y="2430663"/>
            <a:ext cx="5067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3600" b="1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সকারি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জুরানপুর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করিমুন্নেছা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দাউদকান্দি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endParaRPr lang="en-US" sz="28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0292" y="147138"/>
            <a:ext cx="4020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u="sng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2764" y="2369288"/>
            <a:ext cx="58905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bn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ভিজ্ঞতাঃ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(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প্রোগ্রামিংইয়ের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সেশন-১ &amp; 2: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as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ইনপুটে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সমন্বয়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24975" y="2228228"/>
            <a:ext cx="0" cy="3928056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4744" y="135770"/>
            <a:ext cx="11929403" cy="6560451"/>
          </a:xfrm>
          <a:prstGeom prst="rect">
            <a:avLst/>
          </a:prstGeom>
          <a:noFill/>
          <a:ln w="136525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64" b="7841"/>
          <a:stretch/>
        </p:blipFill>
        <p:spPr>
          <a:xfrm>
            <a:off x="0" y="6437"/>
            <a:ext cx="12192000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54744" y="135770"/>
            <a:ext cx="11929403" cy="6560451"/>
          </a:xfrm>
          <a:prstGeom prst="rect">
            <a:avLst/>
          </a:prstGeom>
          <a:noFill/>
          <a:ln w="136525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74808" y="1665900"/>
            <a:ext cx="1411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১৯৯৫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174" y="1281180"/>
            <a:ext cx="1575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১৯৯৫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529" t="1880" r="1779" b="1643"/>
          <a:stretch/>
        </p:blipFill>
        <p:spPr>
          <a:xfrm>
            <a:off x="1810217" y="889447"/>
            <a:ext cx="8216538" cy="5587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639" y="243116"/>
            <a:ext cx="1150737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কাজ-১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কীভাবে ০ আর ১ নিয়ে সব তথ্য প্রকাশ করে বুঝিয়ে দেয়া -১৫ মিনিট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49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11"/>
            <a:ext cx="12192000" cy="68794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744" y="135770"/>
            <a:ext cx="11929403" cy="6560451"/>
          </a:xfrm>
          <a:prstGeom prst="rect">
            <a:avLst/>
          </a:prstGeom>
          <a:noFill/>
          <a:ln w="136525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0639" y="1171968"/>
            <a:ext cx="11507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990"/>
          <a:stretch/>
        </p:blipFill>
        <p:spPr>
          <a:xfrm>
            <a:off x="1580608" y="261257"/>
            <a:ext cx="8686798" cy="61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2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74808" y="1665900"/>
            <a:ext cx="1411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১৯৯৫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174" y="1281180"/>
            <a:ext cx="1575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১৯৯৫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23445" y="0"/>
            <a:chExt cx="12192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23445" y="0"/>
              <a:ext cx="12192000" cy="6858000"/>
              <a:chOff x="-84408" y="-13005"/>
              <a:chExt cx="12192000" cy="685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764" b="7841"/>
              <a:stretch/>
            </p:blipFill>
            <p:spPr>
              <a:xfrm>
                <a:off x="-84408" y="-13005"/>
                <a:ext cx="12192000" cy="68580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5656" y="676520"/>
                <a:ext cx="8856617" cy="5828783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54744" y="135770"/>
              <a:ext cx="11929403" cy="6560451"/>
            </a:xfrm>
            <a:prstGeom prst="rect">
              <a:avLst/>
            </a:prstGeom>
            <a:noFill/>
            <a:ln w="136525">
              <a:solidFill>
                <a:srgbClr val="FF0000"/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396239" y="235358"/>
            <a:ext cx="1139952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কাজ -২ : ইনপুটের উপর আউটপুটের নির্ভরর্ভশীলতা নিয়ে আলোচনা - ১৫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4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-107853" y="-13005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-107853" y="-13005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22776" y="135770"/>
              <a:ext cx="11939451" cy="6560451"/>
            </a:xfrm>
            <a:prstGeom prst="rect">
              <a:avLst/>
            </a:prstGeom>
            <a:noFill/>
            <a:ln w="136525">
              <a:solidFill>
                <a:srgbClr val="FF0000"/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774808" y="1665900"/>
            <a:ext cx="1411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১৯৯৫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174" y="1281180"/>
            <a:ext cx="1575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১৯৯৫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241"/>
          <a:stretch/>
        </p:blipFill>
        <p:spPr>
          <a:xfrm>
            <a:off x="1553241" y="326571"/>
            <a:ext cx="8322280" cy="62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-107853" y="-13005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-107853" y="-13005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22776" y="135770"/>
              <a:ext cx="11939451" cy="6560451"/>
            </a:xfrm>
            <a:prstGeom prst="rect">
              <a:avLst/>
            </a:prstGeom>
            <a:noFill/>
            <a:ln w="136525">
              <a:solidFill>
                <a:srgbClr val="FF0000"/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774808" y="1665900"/>
            <a:ext cx="1411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১৯৯৫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174" y="1281180"/>
            <a:ext cx="1575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১৯৯৫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618" y="310944"/>
            <a:ext cx="7493298" cy="618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5792"/>
            <a:ext cx="12192000" cy="6858000"/>
            <a:chOff x="-107853" y="-13005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-107853" y="-13005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22776" y="135770"/>
              <a:ext cx="11939451" cy="6560451"/>
            </a:xfrm>
            <a:prstGeom prst="rect">
              <a:avLst/>
            </a:prstGeom>
            <a:noFill/>
            <a:ln w="136525">
              <a:solidFill>
                <a:srgbClr val="FF0000"/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774808" y="1665900"/>
            <a:ext cx="1411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১৯৯৫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174" y="1281180"/>
            <a:ext cx="1575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১৯৯৫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031" y="266006"/>
            <a:ext cx="9483633" cy="5834348"/>
          </a:xfrm>
          <a:prstGeom prst="rect">
            <a:avLst/>
          </a:prstGeom>
        </p:spPr>
      </p:pic>
      <p:pic>
        <p:nvPicPr>
          <p:cNvPr id="1026" name="Picture 2" descr="Basic Logic Gates Truth tab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3268" r="860" b="5792"/>
          <a:stretch/>
        </p:blipFill>
        <p:spPr bwMode="auto">
          <a:xfrm>
            <a:off x="713727" y="3618412"/>
            <a:ext cx="1106424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23675" y="239547"/>
            <a:ext cx="9389621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কাজ -৩ : ট্রুথ টেবিল পূরণ করানো – ১৫ মিনিট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2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-107853" y="-13005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-107853" y="-13005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22776" y="135770"/>
              <a:ext cx="11939451" cy="6560451"/>
            </a:xfrm>
            <a:prstGeom prst="rect">
              <a:avLst/>
            </a:prstGeom>
            <a:noFill/>
            <a:ln w="136525">
              <a:solidFill>
                <a:srgbClr val="FF0000"/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774808" y="1665900"/>
            <a:ext cx="1411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১৯৯৫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174" y="1281180"/>
            <a:ext cx="1575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১৯৯৫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1030" y="237296"/>
            <a:ext cx="69349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 -৩ : ট্রুথ টেবিল পূরণ করানো – ১৫ মিনিট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73" y="883627"/>
            <a:ext cx="9535884" cy="5524500"/>
          </a:xfrm>
          <a:prstGeom prst="rect">
            <a:avLst/>
          </a:prstGeom>
        </p:spPr>
      </p:pic>
      <p:pic>
        <p:nvPicPr>
          <p:cNvPr id="2052" name="Picture 4" descr="Basic Logic Gates Truth tab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2439" r="1121" b="10994"/>
          <a:stretch/>
        </p:blipFill>
        <p:spPr bwMode="auto">
          <a:xfrm>
            <a:off x="744583" y="3775166"/>
            <a:ext cx="10110651" cy="27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1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137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JKHS</cp:lastModifiedBy>
  <cp:revision>43</cp:revision>
  <dcterms:created xsi:type="dcterms:W3CDTF">2024-06-03T13:05:21Z</dcterms:created>
  <dcterms:modified xsi:type="dcterms:W3CDTF">2024-06-21T11:46:50Z</dcterms:modified>
</cp:coreProperties>
</file>