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9" r:id="rId1"/>
  </p:sldMasterIdLst>
  <p:notesMasterIdLst>
    <p:notesMasterId r:id="rId10"/>
  </p:notesMasterIdLst>
  <p:sldIdLst>
    <p:sldId id="274" r:id="rId2"/>
    <p:sldId id="281" r:id="rId3"/>
    <p:sldId id="308" r:id="rId4"/>
    <p:sldId id="309" r:id="rId5"/>
    <p:sldId id="310" r:id="rId6"/>
    <p:sldId id="307" r:id="rId7"/>
    <p:sldId id="311" r:id="rId8"/>
    <p:sldId id="313" r:id="rId9"/>
  </p:sldIdLst>
  <p:sldSz cx="10058400" cy="7315200"/>
  <p:notesSz cx="9144000" cy="6858000"/>
  <p:defaultTextStyle>
    <a:defPPr>
      <a:defRPr lang="en-US"/>
    </a:defPPr>
    <a:lvl1pPr marL="0" algn="l" defTabSz="800100" rtl="0" eaLnBrk="1" latinLnBrk="0" hangingPunct="1">
      <a:defRPr sz="1575" kern="1200">
        <a:solidFill>
          <a:schemeClr val="tx1"/>
        </a:solidFill>
        <a:latin typeface="+mn-lt"/>
        <a:ea typeface="+mn-ea"/>
        <a:cs typeface="+mn-cs"/>
      </a:defRPr>
    </a:lvl1pPr>
    <a:lvl2pPr marL="400050" algn="l" defTabSz="800100" rtl="0" eaLnBrk="1" latinLnBrk="0" hangingPunct="1">
      <a:defRPr sz="1575" kern="1200">
        <a:solidFill>
          <a:schemeClr val="tx1"/>
        </a:solidFill>
        <a:latin typeface="+mn-lt"/>
        <a:ea typeface="+mn-ea"/>
        <a:cs typeface="+mn-cs"/>
      </a:defRPr>
    </a:lvl2pPr>
    <a:lvl3pPr marL="800100" algn="l" defTabSz="800100" rtl="0" eaLnBrk="1" latinLnBrk="0" hangingPunct="1">
      <a:defRPr sz="1575" kern="1200">
        <a:solidFill>
          <a:schemeClr val="tx1"/>
        </a:solidFill>
        <a:latin typeface="+mn-lt"/>
        <a:ea typeface="+mn-ea"/>
        <a:cs typeface="+mn-cs"/>
      </a:defRPr>
    </a:lvl3pPr>
    <a:lvl4pPr marL="1200150" algn="l" defTabSz="800100" rtl="0" eaLnBrk="1" latinLnBrk="0" hangingPunct="1">
      <a:defRPr sz="1575" kern="1200">
        <a:solidFill>
          <a:schemeClr val="tx1"/>
        </a:solidFill>
        <a:latin typeface="+mn-lt"/>
        <a:ea typeface="+mn-ea"/>
        <a:cs typeface="+mn-cs"/>
      </a:defRPr>
    </a:lvl4pPr>
    <a:lvl5pPr marL="1600200" algn="l" defTabSz="800100" rtl="0" eaLnBrk="1" latinLnBrk="0" hangingPunct="1">
      <a:defRPr sz="1575" kern="1200">
        <a:solidFill>
          <a:schemeClr val="tx1"/>
        </a:solidFill>
        <a:latin typeface="+mn-lt"/>
        <a:ea typeface="+mn-ea"/>
        <a:cs typeface="+mn-cs"/>
      </a:defRPr>
    </a:lvl5pPr>
    <a:lvl6pPr marL="2000250" algn="l" defTabSz="800100" rtl="0" eaLnBrk="1" latinLnBrk="0" hangingPunct="1">
      <a:defRPr sz="1575" kern="1200">
        <a:solidFill>
          <a:schemeClr val="tx1"/>
        </a:solidFill>
        <a:latin typeface="+mn-lt"/>
        <a:ea typeface="+mn-ea"/>
        <a:cs typeface="+mn-cs"/>
      </a:defRPr>
    </a:lvl6pPr>
    <a:lvl7pPr marL="2400300" algn="l" defTabSz="800100" rtl="0" eaLnBrk="1" latinLnBrk="0" hangingPunct="1">
      <a:defRPr sz="1575" kern="1200">
        <a:solidFill>
          <a:schemeClr val="tx1"/>
        </a:solidFill>
        <a:latin typeface="+mn-lt"/>
        <a:ea typeface="+mn-ea"/>
        <a:cs typeface="+mn-cs"/>
      </a:defRPr>
    </a:lvl7pPr>
    <a:lvl8pPr marL="2800350" algn="l" defTabSz="800100" rtl="0" eaLnBrk="1" latinLnBrk="0" hangingPunct="1">
      <a:defRPr sz="1575" kern="1200">
        <a:solidFill>
          <a:schemeClr val="tx1"/>
        </a:solidFill>
        <a:latin typeface="+mn-lt"/>
        <a:ea typeface="+mn-ea"/>
        <a:cs typeface="+mn-cs"/>
      </a:defRPr>
    </a:lvl8pPr>
    <a:lvl9pPr marL="3200400" algn="l" defTabSz="800100" rtl="0" eaLnBrk="1" latinLnBrk="0" hangingPunct="1">
      <a:defRPr sz="157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242" y="54"/>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25D87F8-5E00-47FA-9C87-AFD5FDAFED26}" type="datetimeFigureOut">
              <a:rPr lang="en-US" smtClean="0"/>
              <a:t>6/21/2024</a:t>
            </a:fld>
            <a:endParaRPr lang="en-US"/>
          </a:p>
        </p:txBody>
      </p:sp>
      <p:sp>
        <p:nvSpPr>
          <p:cNvPr id="4" name="Slide Image Placeholder 3"/>
          <p:cNvSpPr>
            <a:spLocks noGrp="1" noRot="1" noChangeAspect="1"/>
          </p:cNvSpPr>
          <p:nvPr>
            <p:ph type="sldImg" idx="2"/>
          </p:nvPr>
        </p:nvSpPr>
        <p:spPr>
          <a:xfrm>
            <a:off x="2981325" y="857250"/>
            <a:ext cx="31813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5A21A04-84C5-4474-907C-486C66EC819E}" type="slidenum">
              <a:rPr lang="en-US" smtClean="0"/>
              <a:t>‹#›</a:t>
            </a:fld>
            <a:endParaRPr lang="en-US"/>
          </a:p>
        </p:txBody>
      </p:sp>
    </p:spTree>
    <p:extLst>
      <p:ext uri="{BB962C8B-B14F-4D97-AF65-F5344CB8AC3E}">
        <p14:creationId xmlns:p14="http://schemas.microsoft.com/office/powerpoint/2010/main" val="847777623"/>
      </p:ext>
    </p:extLst>
  </p:cSld>
  <p:clrMap bg1="lt1" tx1="dk1" bg2="lt2" tx2="dk2" accent1="accent1" accent2="accent2" accent3="accent3" accent4="accent4" accent5="accent5" accent6="accent6" hlink="hlink" folHlink="folHlink"/>
  <p:notesStyle>
    <a:lvl1pPr marL="0" algn="l" defTabSz="800100" rtl="0" eaLnBrk="1" latinLnBrk="0" hangingPunct="1">
      <a:defRPr sz="1050" kern="1200">
        <a:solidFill>
          <a:schemeClr val="tx1"/>
        </a:solidFill>
        <a:latin typeface="+mn-lt"/>
        <a:ea typeface="+mn-ea"/>
        <a:cs typeface="+mn-cs"/>
      </a:defRPr>
    </a:lvl1pPr>
    <a:lvl2pPr marL="400050" algn="l" defTabSz="800100" rtl="0" eaLnBrk="1" latinLnBrk="0" hangingPunct="1">
      <a:defRPr sz="1050" kern="1200">
        <a:solidFill>
          <a:schemeClr val="tx1"/>
        </a:solidFill>
        <a:latin typeface="+mn-lt"/>
        <a:ea typeface="+mn-ea"/>
        <a:cs typeface="+mn-cs"/>
      </a:defRPr>
    </a:lvl2pPr>
    <a:lvl3pPr marL="800100" algn="l" defTabSz="800100" rtl="0" eaLnBrk="1" latinLnBrk="0" hangingPunct="1">
      <a:defRPr sz="1050" kern="1200">
        <a:solidFill>
          <a:schemeClr val="tx1"/>
        </a:solidFill>
        <a:latin typeface="+mn-lt"/>
        <a:ea typeface="+mn-ea"/>
        <a:cs typeface="+mn-cs"/>
      </a:defRPr>
    </a:lvl3pPr>
    <a:lvl4pPr marL="1200150" algn="l" defTabSz="800100" rtl="0" eaLnBrk="1" latinLnBrk="0" hangingPunct="1">
      <a:defRPr sz="1050" kern="1200">
        <a:solidFill>
          <a:schemeClr val="tx1"/>
        </a:solidFill>
        <a:latin typeface="+mn-lt"/>
        <a:ea typeface="+mn-ea"/>
        <a:cs typeface="+mn-cs"/>
      </a:defRPr>
    </a:lvl4pPr>
    <a:lvl5pPr marL="1600200" algn="l" defTabSz="800100" rtl="0" eaLnBrk="1" latinLnBrk="0" hangingPunct="1">
      <a:defRPr sz="1050" kern="1200">
        <a:solidFill>
          <a:schemeClr val="tx1"/>
        </a:solidFill>
        <a:latin typeface="+mn-lt"/>
        <a:ea typeface="+mn-ea"/>
        <a:cs typeface="+mn-cs"/>
      </a:defRPr>
    </a:lvl5pPr>
    <a:lvl6pPr marL="2000250" algn="l" defTabSz="800100" rtl="0" eaLnBrk="1" latinLnBrk="0" hangingPunct="1">
      <a:defRPr sz="1050" kern="1200">
        <a:solidFill>
          <a:schemeClr val="tx1"/>
        </a:solidFill>
        <a:latin typeface="+mn-lt"/>
        <a:ea typeface="+mn-ea"/>
        <a:cs typeface="+mn-cs"/>
      </a:defRPr>
    </a:lvl6pPr>
    <a:lvl7pPr marL="2400300" algn="l" defTabSz="800100" rtl="0" eaLnBrk="1" latinLnBrk="0" hangingPunct="1">
      <a:defRPr sz="1050" kern="1200">
        <a:solidFill>
          <a:schemeClr val="tx1"/>
        </a:solidFill>
        <a:latin typeface="+mn-lt"/>
        <a:ea typeface="+mn-ea"/>
        <a:cs typeface="+mn-cs"/>
      </a:defRPr>
    </a:lvl7pPr>
    <a:lvl8pPr marL="2800350" algn="l" defTabSz="800100" rtl="0" eaLnBrk="1" latinLnBrk="0" hangingPunct="1">
      <a:defRPr sz="1050" kern="1200">
        <a:solidFill>
          <a:schemeClr val="tx1"/>
        </a:solidFill>
        <a:latin typeface="+mn-lt"/>
        <a:ea typeface="+mn-ea"/>
        <a:cs typeface="+mn-cs"/>
      </a:defRPr>
    </a:lvl8pPr>
    <a:lvl9pPr marL="3200400" algn="l" defTabSz="800100" rtl="0" eaLnBrk="1" latinLnBrk="0" hangingPunct="1">
      <a:defRPr sz="10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197187"/>
            <a:ext cx="854964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57300" y="3842174"/>
            <a:ext cx="754380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2EFD43-56A0-4D8A-B234-DEE4B5DFBA31}"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90866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2EFD43-56A0-4D8A-B234-DEE4B5DFBA31}"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366755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389467"/>
            <a:ext cx="2168843"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389467"/>
            <a:ext cx="6380798" cy="619929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2EFD43-56A0-4D8A-B234-DEE4B5DFBA31}"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116293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2EFD43-56A0-4D8A-B234-DEE4B5DFBA31}"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135079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823722"/>
            <a:ext cx="8675370"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86277" y="4895429"/>
            <a:ext cx="8675370"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2EFD43-56A0-4D8A-B234-DEE4B5DFBA31}"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334026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1947333"/>
            <a:ext cx="4274820" cy="464142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1947333"/>
            <a:ext cx="4274820" cy="464142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2EFD43-56A0-4D8A-B234-DEE4B5DFBA31}"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17658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389468"/>
            <a:ext cx="8675370"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793241"/>
            <a:ext cx="4255174"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Edit Master text styles</a:t>
            </a:r>
          </a:p>
        </p:txBody>
      </p:sp>
      <p:sp>
        <p:nvSpPr>
          <p:cNvPr id="4" name="Content Placeholder 3"/>
          <p:cNvSpPr>
            <a:spLocks noGrp="1"/>
          </p:cNvSpPr>
          <p:nvPr>
            <p:ph sz="half" idx="2"/>
          </p:nvPr>
        </p:nvSpPr>
        <p:spPr>
          <a:xfrm>
            <a:off x="692826" y="2672080"/>
            <a:ext cx="4255174" cy="393022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793241"/>
            <a:ext cx="4276130"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Edit Master text styles</a:t>
            </a:r>
          </a:p>
        </p:txBody>
      </p:sp>
      <p:sp>
        <p:nvSpPr>
          <p:cNvPr id="6" name="Content Placeholder 5"/>
          <p:cNvSpPr>
            <a:spLocks noGrp="1"/>
          </p:cNvSpPr>
          <p:nvPr>
            <p:ph sz="quarter" idx="4"/>
          </p:nvPr>
        </p:nvSpPr>
        <p:spPr>
          <a:xfrm>
            <a:off x="5092066" y="2672080"/>
            <a:ext cx="4276130" cy="393022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2EFD43-56A0-4D8A-B234-DEE4B5DFBA31}" type="datetimeFigureOut">
              <a:rPr lang="en-US" smtClean="0"/>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228645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2EFD43-56A0-4D8A-B234-DEE4B5DFBA31}" type="datetimeFigureOut">
              <a:rPr lang="en-US" smtClean="0"/>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407090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EFD43-56A0-4D8A-B234-DEE4B5DFBA31}" type="datetimeFigureOut">
              <a:rPr lang="en-US" smtClean="0"/>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199040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487680"/>
            <a:ext cx="324409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276130" y="1053255"/>
            <a:ext cx="5092065"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194560"/>
            <a:ext cx="324409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Edit Master text styles</a:t>
            </a:r>
          </a:p>
        </p:txBody>
      </p:sp>
      <p:sp>
        <p:nvSpPr>
          <p:cNvPr id="5" name="Date Placeholder 4"/>
          <p:cNvSpPr>
            <a:spLocks noGrp="1"/>
          </p:cNvSpPr>
          <p:nvPr>
            <p:ph type="dt" sz="half" idx="10"/>
          </p:nvPr>
        </p:nvSpPr>
        <p:spPr/>
        <p:txBody>
          <a:bodyPr/>
          <a:lstStyle/>
          <a:p>
            <a:fld id="{CE2EFD43-56A0-4D8A-B234-DEE4B5DFBA31}"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82385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487680"/>
            <a:ext cx="324409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053255"/>
            <a:ext cx="5092065"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smtClean="0"/>
              <a:t>Click icon to add picture</a:t>
            </a:r>
            <a:endParaRPr lang="en-US" dirty="0"/>
          </a:p>
        </p:txBody>
      </p:sp>
      <p:sp>
        <p:nvSpPr>
          <p:cNvPr id="4" name="Text Placeholder 3"/>
          <p:cNvSpPr>
            <a:spLocks noGrp="1"/>
          </p:cNvSpPr>
          <p:nvPr>
            <p:ph type="body" sz="half" idx="2"/>
          </p:nvPr>
        </p:nvSpPr>
        <p:spPr>
          <a:xfrm>
            <a:off x="692825" y="2194560"/>
            <a:ext cx="324409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Edit Master text styles</a:t>
            </a:r>
          </a:p>
        </p:txBody>
      </p:sp>
      <p:sp>
        <p:nvSpPr>
          <p:cNvPr id="5" name="Date Placeholder 4"/>
          <p:cNvSpPr>
            <a:spLocks noGrp="1"/>
          </p:cNvSpPr>
          <p:nvPr>
            <p:ph type="dt" sz="half" idx="10"/>
          </p:nvPr>
        </p:nvSpPr>
        <p:spPr/>
        <p:txBody>
          <a:bodyPr/>
          <a:lstStyle/>
          <a:p>
            <a:fld id="{CE2EFD43-56A0-4D8A-B234-DEE4B5DFBA31}"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C8E3A-8291-4CC4-818A-28F2975ED3CA}" type="slidenum">
              <a:rPr lang="en-US" smtClean="0"/>
              <a:t>‹#›</a:t>
            </a:fld>
            <a:endParaRPr lang="en-US"/>
          </a:p>
        </p:txBody>
      </p:sp>
    </p:spTree>
    <p:extLst>
      <p:ext uri="{BB962C8B-B14F-4D97-AF65-F5344CB8AC3E}">
        <p14:creationId xmlns:p14="http://schemas.microsoft.com/office/powerpoint/2010/main" val="159033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8000"/>
            <a:lum/>
          </a:blip>
          <a:srcRect/>
          <a:stretch>
            <a:fillRect l="-15000" r="-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389468"/>
            <a:ext cx="8675370"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1947333"/>
            <a:ext cx="8675370" cy="464142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6780108"/>
            <a:ext cx="2263140" cy="389467"/>
          </a:xfrm>
          <a:prstGeom prst="rect">
            <a:avLst/>
          </a:prstGeom>
        </p:spPr>
        <p:txBody>
          <a:bodyPr vert="horz" lIns="91440" tIns="45720" rIns="91440" bIns="45720" rtlCol="0" anchor="ctr"/>
          <a:lstStyle>
            <a:lvl1pPr algn="l">
              <a:defRPr sz="1280">
                <a:solidFill>
                  <a:schemeClr val="tx1">
                    <a:tint val="75000"/>
                  </a:schemeClr>
                </a:solidFill>
              </a:defRPr>
            </a:lvl1pPr>
          </a:lstStyle>
          <a:p>
            <a:fld id="{CE2EFD43-56A0-4D8A-B234-DEE4B5DFBA31}" type="datetimeFigureOut">
              <a:rPr lang="en-US" smtClean="0"/>
              <a:t>6/21/2024</a:t>
            </a:fld>
            <a:endParaRPr lang="en-US"/>
          </a:p>
        </p:txBody>
      </p:sp>
      <p:sp>
        <p:nvSpPr>
          <p:cNvPr id="5" name="Footer Placeholder 4"/>
          <p:cNvSpPr>
            <a:spLocks noGrp="1"/>
          </p:cNvSpPr>
          <p:nvPr>
            <p:ph type="ftr" sz="quarter" idx="3"/>
          </p:nvPr>
        </p:nvSpPr>
        <p:spPr>
          <a:xfrm>
            <a:off x="3331845" y="6780108"/>
            <a:ext cx="3394710"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6780108"/>
            <a:ext cx="2263140"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01BC8E3A-8291-4CC4-818A-28F2975ED3CA}" type="slidenum">
              <a:rPr lang="en-US" smtClean="0"/>
              <a:t>‹#›</a:t>
            </a:fld>
            <a:endParaRPr lang="en-US"/>
          </a:p>
        </p:txBody>
      </p:sp>
    </p:spTree>
    <p:extLst>
      <p:ext uri="{BB962C8B-B14F-4D97-AF65-F5344CB8AC3E}">
        <p14:creationId xmlns:p14="http://schemas.microsoft.com/office/powerpoint/2010/main" val="1521647819"/>
      </p:ext>
    </p:extLst>
  </p:cSld>
  <p:clrMap bg1="lt1" tx1="dk1" bg2="lt2" tx2="dk2" accent1="accent1" accent2="accent2" accent3="accent3" accent4="accent4" accent5="accent5" accent6="accent6" hlink="hlink" folHlink="folHlink"/>
  <p:sldLayoutIdLst>
    <p:sldLayoutId id="2147484200"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
        <p:nvSpPr>
          <p:cNvPr id="9" name="Title 1">
            <a:extLst>
              <a:ext uri="{FF2B5EF4-FFF2-40B4-BE49-F238E27FC236}">
                <a16:creationId xmlns:a16="http://schemas.microsoft.com/office/drawing/2014/main" id="{0E0C172D-8256-4CBE-8CBB-231837AA2AD7}"/>
              </a:ext>
            </a:extLst>
          </p:cNvPr>
          <p:cNvSpPr txBox="1">
            <a:spLocks/>
          </p:cNvSpPr>
          <p:nvPr/>
        </p:nvSpPr>
        <p:spPr>
          <a:xfrm>
            <a:off x="0" y="948208"/>
            <a:ext cx="9448208" cy="5418785"/>
          </a:xfrm>
          <a:prstGeom prst="rect">
            <a:avLst/>
          </a:prstGeom>
        </p:spPr>
        <p:txBody>
          <a:bodyPr numCol="1">
            <a:prstTxWarp prst="textWave1">
              <a:avLst>
                <a:gd name="adj1" fmla="val 12500"/>
                <a:gd name="adj2" fmla="val 58"/>
              </a:avLst>
            </a:prstTxWarp>
            <a:noAutofit/>
            <a:scene3d>
              <a:camera prst="orthographicFront"/>
              <a:lightRig rig="harsh" dir="t"/>
            </a:scene3d>
            <a:sp3d extrusionH="57150" prstMaterial="matte">
              <a:bevelT w="63500" h="12700" prst="angle"/>
              <a:contourClr>
                <a:schemeClr val="bg1">
                  <a:lumMod val="6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sz="2888" b="1" dirty="0">
                <a:ln w="12700">
                  <a:solidFill>
                    <a:srgbClr val="002060"/>
                  </a:solidFill>
                  <a:prstDash val="solid"/>
                </a:ln>
                <a:solidFill>
                  <a:srgbClr val="7030A0"/>
                </a:solidFill>
                <a:effectLst>
                  <a:glow rad="101600">
                    <a:schemeClr val="accent5">
                      <a:satMod val="175000"/>
                      <a:alpha val="40000"/>
                    </a:schemeClr>
                  </a:glow>
                  <a:outerShdw dist="38100" dir="2640000" algn="bl" rotWithShape="0">
                    <a:schemeClr val="accent1"/>
                  </a:outerShdw>
                </a:effectLst>
                <a:latin typeface="SutonnyOMJ" panose="01010600010101010101" pitchFamily="2" charset="0"/>
                <a:cs typeface="SutonnyOMJ" panose="01010600010101010101" pitchFamily="2" charset="0"/>
              </a:rPr>
              <a:t>আজকের</a:t>
            </a:r>
            <a:r>
              <a:rPr lang="bn-BD" sz="2888" b="1" dirty="0">
                <a:ln w="6600">
                  <a:solidFill>
                    <a:srgbClr val="002060"/>
                  </a:solidFill>
                  <a:prstDash val="solid"/>
                </a:ln>
                <a:solidFill>
                  <a:srgbClr val="7030A0"/>
                </a:solidFill>
                <a:effectLst>
                  <a:glow rad="139700">
                    <a:schemeClr val="accent3">
                      <a:satMod val="175000"/>
                      <a:alpha val="40000"/>
                    </a:schemeClr>
                  </a:glow>
                  <a:outerShdw dist="38100" dir="2700000" algn="tl" rotWithShape="0">
                    <a:schemeClr val="accent2"/>
                  </a:outerShdw>
                </a:effectLst>
                <a:latin typeface="SutonnyOMJ" panose="01010600010101010101" pitchFamily="2" charset="0"/>
                <a:cs typeface="SutonnyOMJ" panose="01010600010101010101" pitchFamily="2" charset="0"/>
              </a:rPr>
              <a:t> </a:t>
            </a:r>
            <a:r>
              <a:rPr lang="bn-BD" sz="2888" b="1" dirty="0">
                <a:ln w="6600">
                  <a:solidFill>
                    <a:srgbClr val="002060"/>
                  </a:solidFill>
                  <a:prstDash val="solid"/>
                </a:ln>
                <a:solidFill>
                  <a:srgbClr val="7030A0"/>
                </a:solidFill>
                <a:effectLst>
                  <a:glow rad="228600">
                    <a:schemeClr val="accent4">
                      <a:satMod val="175000"/>
                      <a:alpha val="40000"/>
                    </a:schemeClr>
                  </a:glow>
                  <a:outerShdw dist="38100" dir="2700000" algn="tl" rotWithShape="0">
                    <a:schemeClr val="accent2"/>
                  </a:outerShdw>
                </a:effectLst>
                <a:latin typeface="SutonnyOMJ" panose="01010600010101010101" pitchFamily="2" charset="0"/>
                <a:cs typeface="SutonnyOMJ" panose="01010600010101010101" pitchFamily="2" charset="0"/>
              </a:rPr>
              <a:t>ক্লাসে</a:t>
            </a:r>
            <a:br>
              <a:rPr lang="bn-BD" sz="2888" b="1" dirty="0">
                <a:ln w="6600">
                  <a:solidFill>
                    <a:srgbClr val="002060"/>
                  </a:solidFill>
                  <a:prstDash val="solid"/>
                </a:ln>
                <a:solidFill>
                  <a:srgbClr val="7030A0"/>
                </a:solidFill>
                <a:effectLst>
                  <a:glow rad="228600">
                    <a:schemeClr val="accent4">
                      <a:satMod val="175000"/>
                      <a:alpha val="40000"/>
                    </a:schemeClr>
                  </a:glow>
                  <a:outerShdw dist="38100" dir="2700000" algn="tl" rotWithShape="0">
                    <a:schemeClr val="accent2"/>
                  </a:outerShdw>
                </a:effectLst>
                <a:latin typeface="SutonnyOMJ" panose="01010600010101010101" pitchFamily="2" charset="0"/>
                <a:cs typeface="SutonnyOMJ" panose="01010600010101010101" pitchFamily="2" charset="0"/>
              </a:rPr>
            </a:br>
            <a:r>
              <a:rPr lang="bn-BD" sz="2888" b="1" dirty="0">
                <a:ln w="6600">
                  <a:solidFill>
                    <a:srgbClr val="002060"/>
                  </a:solidFill>
                  <a:prstDash val="solid"/>
                </a:ln>
                <a:solidFill>
                  <a:srgbClr val="7030A0"/>
                </a:solidFill>
                <a:effectLst>
                  <a:glow rad="228600">
                    <a:schemeClr val="accent4">
                      <a:satMod val="175000"/>
                      <a:alpha val="40000"/>
                    </a:schemeClr>
                  </a:glow>
                  <a:outerShdw dist="38100" dir="2700000" algn="tl" rotWithShape="0">
                    <a:schemeClr val="accent2"/>
                  </a:outerShdw>
                </a:effectLst>
                <a:latin typeface="SutonnyOMJ" panose="01010600010101010101" pitchFamily="2" charset="0"/>
                <a:cs typeface="SutonnyOMJ" panose="01010600010101010101" pitchFamily="2" charset="0"/>
              </a:rPr>
              <a:t> সবাইকে </a:t>
            </a:r>
            <a:r>
              <a:rPr lang="en-US" sz="2933" b="1" dirty="0" err="1">
                <a:ln w="6600">
                  <a:solidFill>
                    <a:srgbClr val="002060"/>
                  </a:solidFill>
                  <a:prstDash val="solid"/>
                </a:ln>
                <a:solidFill>
                  <a:srgbClr val="7030A0"/>
                </a:solidFill>
                <a:effectLst>
                  <a:glow rad="228600">
                    <a:schemeClr val="accent6">
                      <a:satMod val="175000"/>
                      <a:alpha val="40000"/>
                    </a:schemeClr>
                  </a:glow>
                  <a:outerShdw dist="38100" dir="2700000" algn="tl" rotWithShape="0">
                    <a:schemeClr val="accent2"/>
                  </a:outerShdw>
                </a:effectLst>
                <a:latin typeface="SutonnyOMJ" panose="01010600010101010101" pitchFamily="2" charset="0"/>
                <a:cs typeface="SutonnyOMJ" panose="01010600010101010101" pitchFamily="2" charset="0"/>
              </a:rPr>
              <a:t>স্বাগতম</a:t>
            </a:r>
            <a:r>
              <a:rPr lang="bn-BD" sz="1650" b="1" dirty="0">
                <a:ln>
                  <a:solidFill>
                    <a:schemeClr val="tx1"/>
                  </a:solidFill>
                </a:ln>
                <a:solidFill>
                  <a:srgbClr val="7030A0"/>
                </a:solidFill>
                <a:effectLst>
                  <a:glow rad="139700">
                    <a:schemeClr val="accent2">
                      <a:satMod val="175000"/>
                      <a:alpha val="40000"/>
                    </a:schemeClr>
                  </a:glow>
                </a:effectLst>
                <a:latin typeface="SutonnyOMJ" panose="01010600010101010101" pitchFamily="2" charset="0"/>
                <a:cs typeface="SutonnyOMJ" panose="01010600010101010101" pitchFamily="2" charset="0"/>
              </a:rPr>
              <a:t> </a:t>
            </a:r>
            <a:endParaRPr lang="en-US" sz="1650" b="1" dirty="0">
              <a:ln>
                <a:solidFill>
                  <a:schemeClr val="tx1"/>
                </a:solidFill>
              </a:ln>
              <a:solidFill>
                <a:srgbClr val="7030A0"/>
              </a:solidFill>
              <a:effectLst>
                <a:glow rad="139700">
                  <a:schemeClr val="accent2">
                    <a:satMod val="175000"/>
                    <a:alpha val="40000"/>
                  </a:schemeClr>
                </a:glow>
              </a:effectLst>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26263285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307" y="2833973"/>
            <a:ext cx="4463070" cy="3026534"/>
          </a:xfrm>
          <a:prstGeom prst="rect">
            <a:avLst/>
          </a:prstGeom>
          <a:noFill/>
        </p:spPr>
        <p:txBody>
          <a:bodyPr wrap="square" rtlCol="0">
            <a:spAutoFit/>
          </a:bodyPr>
          <a:lstStyle/>
          <a:p>
            <a:r>
              <a:rPr lang="en-US" sz="3300" b="1" dirty="0" err="1">
                <a:solidFill>
                  <a:srgbClr val="7030A0"/>
                </a:solidFill>
                <a:latin typeface="NikoshBAN" panose="02000000000000000000" pitchFamily="2" charset="0"/>
                <a:cs typeface="NikoshBAN" panose="02000000000000000000" pitchFamily="2" charset="0"/>
              </a:rPr>
              <a:t>মোঃ</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শাহ</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আলম</a:t>
            </a:r>
            <a:endParaRPr lang="en-US" sz="3300" b="1" dirty="0">
              <a:solidFill>
                <a:srgbClr val="7030A0"/>
              </a:solidFill>
              <a:latin typeface="NikoshBAN" panose="02000000000000000000" pitchFamily="2" charset="0"/>
              <a:cs typeface="NikoshBAN" panose="02000000000000000000" pitchFamily="2" charset="0"/>
            </a:endParaRPr>
          </a:p>
          <a:p>
            <a:r>
              <a:rPr lang="en-US" sz="3300" b="1" dirty="0" err="1">
                <a:solidFill>
                  <a:srgbClr val="7030A0"/>
                </a:solidFill>
                <a:latin typeface="NikoshBAN" panose="02000000000000000000" pitchFamily="2" charset="0"/>
                <a:cs typeface="NikoshBAN" panose="02000000000000000000" pitchFamily="2" charset="0"/>
              </a:rPr>
              <a:t>সকারি</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শিক্ষক</a:t>
            </a:r>
            <a:r>
              <a:rPr lang="en-US" sz="3300" b="1" dirty="0">
                <a:solidFill>
                  <a:srgbClr val="7030A0"/>
                </a:solidFill>
                <a:latin typeface="NikoshBAN" panose="02000000000000000000" pitchFamily="2" charset="0"/>
                <a:cs typeface="NikoshBAN" panose="02000000000000000000" pitchFamily="2" charset="0"/>
              </a:rPr>
              <a:t> </a:t>
            </a:r>
          </a:p>
          <a:p>
            <a:r>
              <a:rPr lang="en-US" sz="3300" b="1" dirty="0" err="1">
                <a:solidFill>
                  <a:srgbClr val="7030A0"/>
                </a:solidFill>
                <a:latin typeface="NikoshBAN" panose="02000000000000000000" pitchFamily="2" charset="0"/>
                <a:cs typeface="NikoshBAN" panose="02000000000000000000" pitchFamily="2" charset="0"/>
              </a:rPr>
              <a:t>জুরানপুর</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করিমুন্নেছা</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উচ্চ</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বিদ্যালয়</a:t>
            </a:r>
            <a:endParaRPr lang="en-US" sz="3300" b="1" dirty="0">
              <a:solidFill>
                <a:srgbClr val="7030A0"/>
              </a:solidFill>
              <a:latin typeface="NikoshBAN" panose="02000000000000000000" pitchFamily="2" charset="0"/>
              <a:cs typeface="NikoshBAN" panose="02000000000000000000" pitchFamily="2" charset="0"/>
            </a:endParaRPr>
          </a:p>
          <a:p>
            <a:r>
              <a:rPr lang="en-US" sz="3300" b="1" dirty="0" err="1">
                <a:solidFill>
                  <a:srgbClr val="7030A0"/>
                </a:solidFill>
                <a:latin typeface="NikoshBAN" panose="02000000000000000000" pitchFamily="2" charset="0"/>
                <a:cs typeface="NikoshBAN" panose="02000000000000000000" pitchFamily="2" charset="0"/>
              </a:rPr>
              <a:t>দাউদকান্দি</a:t>
            </a:r>
            <a:r>
              <a:rPr lang="en-US" sz="3300" b="1" dirty="0">
                <a:solidFill>
                  <a:srgbClr val="7030A0"/>
                </a:solidFill>
                <a:latin typeface="NikoshBAN" panose="02000000000000000000" pitchFamily="2" charset="0"/>
                <a:cs typeface="NikoshBAN" panose="02000000000000000000" pitchFamily="2" charset="0"/>
              </a:rPr>
              <a:t>, </a:t>
            </a:r>
            <a:r>
              <a:rPr lang="en-US" sz="3300" b="1" dirty="0" err="1">
                <a:solidFill>
                  <a:srgbClr val="7030A0"/>
                </a:solidFill>
                <a:latin typeface="NikoshBAN" panose="02000000000000000000" pitchFamily="2" charset="0"/>
                <a:cs typeface="NikoshBAN" panose="02000000000000000000" pitchFamily="2" charset="0"/>
              </a:rPr>
              <a:t>কুমিল্লা</a:t>
            </a:r>
            <a:r>
              <a:rPr lang="en-US" sz="3300" b="1" dirty="0">
                <a:solidFill>
                  <a:srgbClr val="7030A0"/>
                </a:solidFill>
                <a:latin typeface="NikoshBAN" panose="02000000000000000000" pitchFamily="2" charset="0"/>
                <a:cs typeface="NikoshBAN" panose="02000000000000000000" pitchFamily="2" charset="0"/>
              </a:rPr>
              <a:t>।</a:t>
            </a:r>
          </a:p>
          <a:p>
            <a:r>
              <a:rPr lang="en-US" sz="2567" b="1" dirty="0">
                <a:solidFill>
                  <a:srgbClr val="7030A0"/>
                </a:solidFill>
                <a:latin typeface="Bahnschrift Light" panose="020B0502040204020203" pitchFamily="34" charset="0"/>
                <a:cs typeface="NikoshBAN" panose="02000000000000000000" pitchFamily="2" charset="0"/>
              </a:rPr>
              <a:t>mdsahalom32@gmail.com</a:t>
            </a:r>
            <a:endParaRPr lang="en-US" sz="3300" b="1" dirty="0">
              <a:solidFill>
                <a:srgbClr val="7030A0"/>
              </a:solidFill>
              <a:latin typeface="Bahnschrift Light" panose="020B0502040204020203" pitchFamily="34" charset="0"/>
              <a:cs typeface="NikoshBAN" panose="02000000000000000000" pitchFamily="2" charset="0"/>
            </a:endParaRPr>
          </a:p>
        </p:txBody>
      </p:sp>
      <p:sp>
        <p:nvSpPr>
          <p:cNvPr id="6" name="TextBox 5"/>
          <p:cNvSpPr txBox="1"/>
          <p:nvPr/>
        </p:nvSpPr>
        <p:spPr>
          <a:xfrm>
            <a:off x="2949958" y="932551"/>
            <a:ext cx="3317122" cy="854080"/>
          </a:xfrm>
          <a:prstGeom prst="rect">
            <a:avLst/>
          </a:prstGeom>
          <a:noFill/>
        </p:spPr>
        <p:txBody>
          <a:bodyPr wrap="square" rtlCol="0">
            <a:spAutoFit/>
          </a:bodyPr>
          <a:lstStyle/>
          <a:p>
            <a:pPr algn="ctr"/>
            <a:r>
              <a:rPr lang="bn-BD" sz="4950" u="sng" dirty="0">
                <a:solidFill>
                  <a:schemeClr val="tx1">
                    <a:lumMod val="95000"/>
                    <a:lumOff val="5000"/>
                  </a:schemeClr>
                </a:solidFill>
                <a:latin typeface="NikoshBAN" panose="02000000000000000000" pitchFamily="2" charset="0"/>
                <a:cs typeface="NikoshBAN" panose="02000000000000000000" pitchFamily="2" charset="0"/>
              </a:rPr>
              <a:t>পরিচিতি</a:t>
            </a:r>
            <a:endParaRPr lang="en-US" sz="3630" u="sng"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7" name="TextBox 6"/>
          <p:cNvSpPr txBox="1"/>
          <p:nvPr/>
        </p:nvSpPr>
        <p:spPr>
          <a:xfrm>
            <a:off x="4947551" y="2898105"/>
            <a:ext cx="4947553" cy="3457037"/>
          </a:xfrm>
          <a:prstGeom prst="rect">
            <a:avLst/>
          </a:prstGeom>
          <a:noFill/>
        </p:spPr>
        <p:txBody>
          <a:bodyPr wrap="square" rtlCol="0">
            <a:spAutoFit/>
          </a:bodyPr>
          <a:lstStyle/>
          <a:p>
            <a:r>
              <a:rPr lang="bn-BD" sz="2933" b="1" dirty="0">
                <a:solidFill>
                  <a:srgbClr val="002060"/>
                </a:solidFill>
                <a:latin typeface="NikoshBAN" panose="02000000000000000000" pitchFamily="2" charset="0"/>
                <a:cs typeface="NikoshBAN" panose="02000000000000000000" pitchFamily="2" charset="0"/>
              </a:rPr>
              <a:t>শ্রেণিঃ </a:t>
            </a:r>
            <a:r>
              <a:rPr lang="en-US" sz="2933" b="1" dirty="0" err="1" smtClean="0">
                <a:solidFill>
                  <a:srgbClr val="002060"/>
                </a:solidFill>
                <a:latin typeface="NikoshBAN" panose="02000000000000000000" pitchFamily="2" charset="0"/>
                <a:cs typeface="NikoshBAN" panose="02000000000000000000" pitchFamily="2" charset="0"/>
              </a:rPr>
              <a:t>অষ্টম</a:t>
            </a:r>
            <a:r>
              <a:rPr lang="en-US" sz="2933" b="1" dirty="0" smtClean="0">
                <a:solidFill>
                  <a:srgbClr val="002060"/>
                </a:solidFill>
                <a:latin typeface="NikoshBAN" panose="02000000000000000000" pitchFamily="2" charset="0"/>
                <a:cs typeface="NikoshBAN" panose="02000000000000000000" pitchFamily="2" charset="0"/>
              </a:rPr>
              <a:t> </a:t>
            </a:r>
            <a:endParaRPr lang="bn-IN" sz="2933" b="1" dirty="0">
              <a:solidFill>
                <a:srgbClr val="002060"/>
              </a:solidFill>
              <a:latin typeface="NikoshBAN" panose="02000000000000000000" pitchFamily="2" charset="0"/>
              <a:cs typeface="NikoshBAN" panose="02000000000000000000" pitchFamily="2" charset="0"/>
            </a:endParaRPr>
          </a:p>
          <a:p>
            <a:r>
              <a:rPr lang="bn-BD" sz="2933" b="1" dirty="0">
                <a:solidFill>
                  <a:srgbClr val="002060"/>
                </a:solidFill>
                <a:latin typeface="NikoshBAN" panose="02000000000000000000" pitchFamily="2" charset="0"/>
                <a:cs typeface="NikoshBAN" panose="02000000000000000000" pitchFamily="2" charset="0"/>
              </a:rPr>
              <a:t>বিষয়ঃ </a:t>
            </a:r>
            <a:r>
              <a:rPr lang="en-US" sz="2933" b="1" dirty="0" err="1">
                <a:solidFill>
                  <a:srgbClr val="002060"/>
                </a:solidFill>
                <a:latin typeface="NikoshBAN" panose="02000000000000000000" pitchFamily="2" charset="0"/>
                <a:cs typeface="NikoshBAN" panose="02000000000000000000" pitchFamily="2" charset="0"/>
              </a:rPr>
              <a:t>ডিজিটাল</a:t>
            </a:r>
            <a:r>
              <a:rPr lang="en-US" sz="2933" b="1" dirty="0">
                <a:solidFill>
                  <a:srgbClr val="002060"/>
                </a:solidFill>
                <a:latin typeface="NikoshBAN" panose="02000000000000000000" pitchFamily="2" charset="0"/>
                <a:cs typeface="NikoshBAN" panose="02000000000000000000" pitchFamily="2" charset="0"/>
              </a:rPr>
              <a:t> </a:t>
            </a:r>
            <a:r>
              <a:rPr lang="en-US" sz="2933" b="1" dirty="0" err="1">
                <a:solidFill>
                  <a:srgbClr val="002060"/>
                </a:solidFill>
                <a:latin typeface="NikoshBAN" panose="02000000000000000000" pitchFamily="2" charset="0"/>
                <a:cs typeface="NikoshBAN" panose="02000000000000000000" pitchFamily="2" charset="0"/>
              </a:rPr>
              <a:t>প্রযুক্তি</a:t>
            </a:r>
            <a:endParaRPr lang="bn-IN" sz="2933" b="1" dirty="0">
              <a:solidFill>
                <a:srgbClr val="002060"/>
              </a:solidFill>
              <a:latin typeface="NikoshBAN" panose="02000000000000000000" pitchFamily="2" charset="0"/>
              <a:cs typeface="NikoshBAN" panose="02000000000000000000" pitchFamily="2" charset="0"/>
            </a:endParaRPr>
          </a:p>
          <a:p>
            <a:r>
              <a:rPr lang="bn-BD" sz="2933" b="1" dirty="0">
                <a:solidFill>
                  <a:srgbClr val="002060"/>
                </a:solidFill>
                <a:latin typeface="NikoshBAN" panose="02000000000000000000" pitchFamily="2" charset="0"/>
                <a:cs typeface="NikoshBAN" panose="02000000000000000000" pitchFamily="2" charset="0"/>
              </a:rPr>
              <a:t>অ</a:t>
            </a:r>
            <a:r>
              <a:rPr lang="en-US" sz="2933" b="1" dirty="0" err="1">
                <a:solidFill>
                  <a:srgbClr val="002060"/>
                </a:solidFill>
                <a:latin typeface="NikoshBAN" panose="02000000000000000000" pitchFamily="2" charset="0"/>
                <a:cs typeface="NikoshBAN" panose="02000000000000000000" pitchFamily="2" charset="0"/>
              </a:rPr>
              <a:t>ভিজ্ঞতাঃ</a:t>
            </a:r>
            <a:r>
              <a:rPr lang="en-US" sz="2933" b="1" dirty="0">
                <a:solidFill>
                  <a:srgbClr val="002060"/>
                </a:solidFill>
                <a:latin typeface="NikoshBAN" panose="02000000000000000000" pitchFamily="2" charset="0"/>
                <a:cs typeface="NikoshBAN" panose="02000000000000000000" pitchFamily="2" charset="0"/>
              </a:rPr>
              <a:t> </a:t>
            </a:r>
            <a:r>
              <a:rPr lang="en-US" sz="3200" b="1" dirty="0" smtClean="0">
                <a:solidFill>
                  <a:srgbClr val="002060"/>
                </a:solidFill>
                <a:latin typeface="NikoshBAN" panose="02000000000000000000" pitchFamily="2" charset="0"/>
                <a:cs typeface="NikoshBAN" panose="02000000000000000000" pitchFamily="2" charset="0"/>
              </a:rPr>
              <a:t>৪ </a:t>
            </a:r>
            <a:r>
              <a:rPr lang="en-US" sz="3200" dirty="0" smtClean="0">
                <a:solidFill>
                  <a:srgbClr val="002060"/>
                </a:solidFill>
                <a:latin typeface="NikoshBAN" panose="02000000000000000000" pitchFamily="2" charset="0"/>
                <a:cs typeface="NikoshBAN" panose="02000000000000000000" pitchFamily="2" charset="0"/>
              </a:rPr>
              <a:t>(</a:t>
            </a:r>
            <a:r>
              <a:rPr lang="en-US" sz="3200" dirty="0" err="1">
                <a:solidFill>
                  <a:srgbClr val="002060"/>
                </a:solidFill>
                <a:latin typeface="NikoshBAN" panose="02000000000000000000" pitchFamily="2" charset="0"/>
                <a:cs typeface="NikoshBAN" panose="02000000000000000000" pitchFamily="2" charset="0"/>
              </a:rPr>
              <a:t>সমস্যা</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সমাধান</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চাই</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প্রোগ্রামিংয়ের</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জুড়ি</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নাই</a:t>
            </a:r>
            <a:r>
              <a:rPr lang="en-US" sz="3200" dirty="0">
                <a:solidFill>
                  <a:srgbClr val="002060"/>
                </a:solidFill>
                <a:latin typeface="NikoshBAN" panose="02000000000000000000" pitchFamily="2" charset="0"/>
                <a:cs typeface="NikoshBAN" panose="02000000000000000000" pitchFamily="2" charset="0"/>
              </a:rPr>
              <a:t>)</a:t>
            </a:r>
          </a:p>
          <a:p>
            <a:r>
              <a:rPr lang="en-US" sz="2933" dirty="0" smtClean="0">
                <a:solidFill>
                  <a:srgbClr val="002060"/>
                </a:solidFill>
                <a:latin typeface="NikoshBAN" panose="02000000000000000000" pitchFamily="2" charset="0"/>
                <a:cs typeface="NikoshBAN" panose="02000000000000000000" pitchFamily="2" charset="0"/>
              </a:rPr>
              <a:t>সেশন-</a:t>
            </a:r>
            <a:r>
              <a:rPr lang="en-US" sz="2933" dirty="0" smtClean="0">
                <a:latin typeface="NikoshBAN" panose="02000000000000000000" pitchFamily="2" charset="0"/>
                <a:cs typeface="NikoshBAN" panose="02000000000000000000" pitchFamily="2" charset="0"/>
              </a:rPr>
              <a:t>7</a:t>
            </a:r>
            <a:r>
              <a:rPr lang="en-US" sz="2933" dirty="0" smtClean="0">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দুইট</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সংখ্যার</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ইনপুট</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নিয়ে</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যোগ,বিয়োগ</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গুণ,ভাগ</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এবং</a:t>
            </a:r>
            <a:r>
              <a:rPr lang="en-US" sz="2933" dirty="0">
                <a:solidFill>
                  <a:srgbClr val="002060"/>
                </a:solidFill>
                <a:latin typeface="NikoshBAN" panose="02000000000000000000" pitchFamily="2" charset="0"/>
                <a:cs typeface="NikoshBAN" panose="02000000000000000000" pitchFamily="2" charset="0"/>
              </a:rPr>
              <a:t> </a:t>
            </a:r>
            <a:r>
              <a:rPr lang="en-US" sz="2933" dirty="0" err="1">
                <a:solidFill>
                  <a:srgbClr val="002060"/>
                </a:solidFill>
                <a:latin typeface="NikoshBAN" panose="02000000000000000000" pitchFamily="2" charset="0"/>
                <a:cs typeface="NikoshBAN" panose="02000000000000000000" pitchFamily="2" charset="0"/>
              </a:rPr>
              <a:t>মডুলাস</a:t>
            </a:r>
            <a:endParaRPr lang="en-US" sz="2933" dirty="0">
              <a:solidFill>
                <a:srgbClr val="002060"/>
              </a:solidFill>
              <a:latin typeface="NikoshBAN" panose="02000000000000000000" pitchFamily="2" charset="0"/>
              <a:cs typeface="NikoshBAN" panose="02000000000000000000" pitchFamily="2" charset="0"/>
            </a:endParaRPr>
          </a:p>
          <a:p>
            <a:r>
              <a:rPr lang="en-US" sz="2933" dirty="0" err="1">
                <a:solidFill>
                  <a:srgbClr val="002060"/>
                </a:solidFill>
                <a:latin typeface="NikoshBAN" panose="02000000000000000000" pitchFamily="2" charset="0"/>
                <a:cs typeface="NikoshBAN" panose="02000000000000000000" pitchFamily="2" charset="0"/>
              </a:rPr>
              <a:t>সময়ঃ</a:t>
            </a:r>
            <a:r>
              <a:rPr lang="en-US" sz="2933" dirty="0">
                <a:solidFill>
                  <a:srgbClr val="002060"/>
                </a:solidFill>
                <a:latin typeface="NikoshBAN" panose="02000000000000000000" pitchFamily="2" charset="0"/>
                <a:cs typeface="NikoshBAN" panose="02000000000000000000" pitchFamily="2" charset="0"/>
              </a:rPr>
              <a:t> ৫০ </a:t>
            </a:r>
            <a:r>
              <a:rPr lang="en-US" sz="2933" dirty="0" err="1">
                <a:solidFill>
                  <a:srgbClr val="002060"/>
                </a:solidFill>
                <a:latin typeface="NikoshBAN" panose="02000000000000000000" pitchFamily="2" charset="0"/>
                <a:cs typeface="NikoshBAN" panose="02000000000000000000" pitchFamily="2" charset="0"/>
              </a:rPr>
              <a:t>মিনিট</a:t>
            </a:r>
            <a:endParaRPr lang="bn-IN" sz="2933" dirty="0">
              <a:solidFill>
                <a:srgbClr val="002060"/>
              </a:solidFill>
              <a:latin typeface="NikoshBAN" panose="02000000000000000000" pitchFamily="2" charset="0"/>
              <a:cs typeface="NikoshBAN" panose="02000000000000000000" pitchFamily="2" charset="0"/>
            </a:endParaRPr>
          </a:p>
        </p:txBody>
      </p:sp>
      <p:cxnSp>
        <p:nvCxnSpPr>
          <p:cNvPr id="11" name="Straight Connector 10"/>
          <p:cNvCxnSpPr/>
          <p:nvPr/>
        </p:nvCxnSpPr>
        <p:spPr>
          <a:xfrm>
            <a:off x="4947552" y="2674318"/>
            <a:ext cx="0" cy="3240646"/>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Tree>
    <p:extLst>
      <p:ext uri="{BB962C8B-B14F-4D97-AF65-F5344CB8AC3E}">
        <p14:creationId xmlns:p14="http://schemas.microsoft.com/office/powerpoint/2010/main" val="3863389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68648" y="1308500"/>
            <a:ext cx="9472421" cy="555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820" tIns="41910" rIns="83820" bIns="41910" numCol="1" anchor="ctr" anchorCtr="0" compatLnSpc="1">
            <a:prstTxWarp prst="textNoShape">
              <a:avLst/>
            </a:prstTxWarp>
            <a:spAutoFit/>
          </a:bodyPr>
          <a:lstStyle/>
          <a:p>
            <a:pPr defTabSz="838230" eaLnBrk="0" fontAlgn="base" hangingPunct="0">
              <a:spcBef>
                <a:spcPct val="0"/>
              </a:spcBef>
              <a:spcAft>
                <a:spcPct val="0"/>
              </a:spcAft>
            </a:pPr>
            <a:r>
              <a:rPr lang="en-US" altLang="en-US" sz="2567" b="1" dirty="0" err="1">
                <a:latin typeface="NikoshBAN" panose="02000000000000000000" pitchFamily="2" charset="0"/>
                <a:cs typeface="NikoshBAN" panose="02000000000000000000" pitchFamily="2" charset="0"/>
              </a:rPr>
              <a:t>বিভিন্ন</a:t>
            </a:r>
            <a:r>
              <a:rPr lang="en-US" altLang="en-US" sz="2567" b="1" dirty="0">
                <a:latin typeface="NikoshBAN" panose="02000000000000000000" pitchFamily="2" charset="0"/>
                <a:cs typeface="NikoshBAN" panose="02000000000000000000" pitchFamily="2" charset="0"/>
              </a:rPr>
              <a:t> </a:t>
            </a:r>
            <a:r>
              <a:rPr lang="en-US" altLang="en-US" sz="2567" b="1" dirty="0" err="1">
                <a:latin typeface="NikoshBAN" panose="02000000000000000000" pitchFamily="2" charset="0"/>
                <a:cs typeface="NikoshBAN" panose="02000000000000000000" pitchFamily="2" charset="0"/>
              </a:rPr>
              <a:t>অপারেটর</a:t>
            </a:r>
            <a:r>
              <a:rPr lang="en-US" altLang="en-US" sz="2567" b="1" dirty="0">
                <a:latin typeface="NikoshBAN" panose="02000000000000000000" pitchFamily="2" charset="0"/>
                <a:cs typeface="NikoshBAN" panose="02000000000000000000" pitchFamily="2" charset="0"/>
              </a:rPr>
              <a:t> </a:t>
            </a:r>
            <a:r>
              <a:rPr lang="en-US" altLang="en-US" sz="2567" b="1" dirty="0" err="1">
                <a:latin typeface="NikoshBAN" panose="02000000000000000000" pitchFamily="2" charset="0"/>
                <a:cs typeface="NikoshBAN" panose="02000000000000000000" pitchFamily="2" charset="0"/>
              </a:rPr>
              <a:t>নিয়ে</a:t>
            </a:r>
            <a:r>
              <a:rPr lang="en-US" altLang="en-US" sz="2567" b="1" dirty="0">
                <a:latin typeface="NikoshBAN" panose="02000000000000000000" pitchFamily="2" charset="0"/>
                <a:cs typeface="NikoshBAN" panose="02000000000000000000" pitchFamily="2" charset="0"/>
              </a:rPr>
              <a:t> </a:t>
            </a:r>
            <a:r>
              <a:rPr lang="en-US" altLang="en-US" sz="2567" b="1" dirty="0" err="1">
                <a:latin typeface="NikoshBAN" panose="02000000000000000000" pitchFamily="2" charset="0"/>
                <a:cs typeface="NikoshBAN" panose="02000000000000000000" pitchFamily="2" charset="0"/>
              </a:rPr>
              <a:t>আলোচনা</a:t>
            </a:r>
            <a:r>
              <a:rPr lang="en-US" altLang="en-US" sz="2567" b="1" dirty="0">
                <a:latin typeface="NikoshBAN" panose="02000000000000000000" pitchFamily="2" charset="0"/>
                <a:cs typeface="NikoshBAN" panose="02000000000000000000" pitchFamily="2" charset="0"/>
              </a:rPr>
              <a:t>:</a:t>
            </a:r>
          </a:p>
          <a:p>
            <a:pPr defTabSz="838230" eaLnBrk="0" fontAlgn="base" hangingPunct="0">
              <a:spcBef>
                <a:spcPct val="0"/>
              </a:spcBef>
              <a:spcAft>
                <a:spcPct val="0"/>
              </a:spcAft>
              <a:buFontTx/>
              <a:buAutoNum type="arabicPeriod"/>
            </a:pPr>
            <a:r>
              <a:rPr lang="bn-IN" altLang="en-US" sz="2567" b="1" dirty="0">
                <a:latin typeface="NikoshBAN" panose="02000000000000000000" pitchFamily="2" charset="0"/>
                <a:cs typeface="NikoshBAN" panose="02000000000000000000" pitchFamily="2" charset="0"/>
              </a:rPr>
              <a:t>ইনপুট নেওয়া</a:t>
            </a:r>
            <a:r>
              <a:rPr lang="en-US" altLang="en-US" sz="4950" dirty="0">
                <a:latin typeface="NikoshBAN" panose="02000000000000000000" pitchFamily="2" charset="0"/>
                <a:cs typeface="NikoshBAN" panose="02000000000000000000" pitchFamily="2" charset="0"/>
              </a:rPr>
              <a:t>: </a:t>
            </a:r>
            <a:r>
              <a:rPr lang="en-US" altLang="en-US" sz="2567" dirty="0">
                <a:latin typeface="NikoshBAN" panose="02000000000000000000" pitchFamily="2" charset="0"/>
                <a:cs typeface="NikoshBAN" panose="02000000000000000000" pitchFamily="2" charset="0"/>
              </a:rPr>
              <a:t>input()</a:t>
            </a:r>
            <a:r>
              <a:rPr lang="bn-IN" altLang="en-US" sz="2567" dirty="0">
                <a:latin typeface="NikoshBAN" panose="02000000000000000000" pitchFamily="2" charset="0"/>
                <a:cs typeface="NikoshBAN" panose="02000000000000000000" pitchFamily="2" charset="0"/>
              </a:rPr>
              <a:t> ফাংশন ব্যবহার করে দুটি সংখ্যা ইনপুট হিসাবে নেওয়া হয়েছে।</a:t>
            </a:r>
            <a:endParaRPr lang="en-US" altLang="en-US" sz="4950"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buFontTx/>
              <a:buAutoNum type="arabicPeriod" startAt="2"/>
            </a:pPr>
            <a:r>
              <a:rPr lang="bn-IN" altLang="en-US" sz="2933" b="1" dirty="0">
                <a:latin typeface="NikoshBAN" panose="02000000000000000000" pitchFamily="2" charset="0"/>
                <a:cs typeface="NikoshBAN" panose="02000000000000000000" pitchFamily="2" charset="0"/>
              </a:rPr>
              <a:t>যোগ</a:t>
            </a:r>
            <a:r>
              <a:rPr lang="en-US" altLang="en-US" sz="2933" dirty="0">
                <a:latin typeface="NikoshBAN" panose="02000000000000000000" pitchFamily="2" charset="0"/>
                <a:cs typeface="NikoshBAN" panose="02000000000000000000" pitchFamily="2" charset="0"/>
              </a:rPr>
              <a:t>: </a:t>
            </a:r>
            <a:r>
              <a:rPr lang="bn-IN" altLang="en-US" sz="2933" dirty="0">
                <a:latin typeface="NikoshBAN" panose="02000000000000000000" pitchFamily="2" charset="0"/>
                <a:cs typeface="NikoshBAN" panose="02000000000000000000" pitchFamily="2" charset="0"/>
              </a:rPr>
              <a:t>দুইটি সংখ্যার যোগফল নির্ণয় করা হয়েছে এবং তা প্রদর্শন করা হয়েছে।</a:t>
            </a: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buFontTx/>
              <a:buAutoNum type="arabicPeriod" startAt="3"/>
            </a:pPr>
            <a:r>
              <a:rPr lang="bn-IN" altLang="en-US" sz="2933" b="1" dirty="0">
                <a:latin typeface="NikoshBAN" panose="02000000000000000000" pitchFamily="2" charset="0"/>
                <a:cs typeface="NikoshBAN" panose="02000000000000000000" pitchFamily="2" charset="0"/>
              </a:rPr>
              <a:t>বিয়োগ</a:t>
            </a:r>
            <a:r>
              <a:rPr lang="en-US" altLang="en-US" sz="2933" dirty="0">
                <a:latin typeface="NikoshBAN" panose="02000000000000000000" pitchFamily="2" charset="0"/>
                <a:cs typeface="NikoshBAN" panose="02000000000000000000" pitchFamily="2" charset="0"/>
              </a:rPr>
              <a:t>: </a:t>
            </a:r>
            <a:r>
              <a:rPr lang="bn-IN" altLang="en-US" sz="2933" dirty="0">
                <a:latin typeface="NikoshBAN" panose="02000000000000000000" pitchFamily="2" charset="0"/>
                <a:cs typeface="NikoshBAN" panose="02000000000000000000" pitchFamily="2" charset="0"/>
              </a:rPr>
              <a:t>দুইটি সংখ্যার বিয়োগফল নির্ণয় করা হয়েছে এবং তা প্রদর্শন করা হয়েছে।</a:t>
            </a: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buFontTx/>
              <a:buAutoNum type="arabicPeriod" startAt="4"/>
            </a:pPr>
            <a:r>
              <a:rPr lang="bn-IN" altLang="en-US" sz="2933" b="1" dirty="0">
                <a:latin typeface="NikoshBAN" panose="02000000000000000000" pitchFamily="2" charset="0"/>
                <a:cs typeface="NikoshBAN" panose="02000000000000000000" pitchFamily="2" charset="0"/>
              </a:rPr>
              <a:t>গুণ</a:t>
            </a:r>
            <a:r>
              <a:rPr lang="en-US" altLang="en-US" sz="2933" dirty="0">
                <a:latin typeface="NikoshBAN" panose="02000000000000000000" pitchFamily="2" charset="0"/>
                <a:cs typeface="NikoshBAN" panose="02000000000000000000" pitchFamily="2" charset="0"/>
              </a:rPr>
              <a:t>: </a:t>
            </a:r>
            <a:r>
              <a:rPr lang="bn-IN" altLang="en-US" sz="2933" dirty="0">
                <a:latin typeface="NikoshBAN" panose="02000000000000000000" pitchFamily="2" charset="0"/>
                <a:cs typeface="NikoshBAN" panose="02000000000000000000" pitchFamily="2" charset="0"/>
              </a:rPr>
              <a:t>দুইটি সংখ্যার গুণফল নির্ণয় করা হয়েছে এবং তা প্রদর্শন করা হয়েছে।</a:t>
            </a: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buFontTx/>
              <a:buAutoNum type="arabicPeriod" startAt="5"/>
            </a:pPr>
            <a:r>
              <a:rPr lang="bn-IN" altLang="en-US" sz="2933" b="1" dirty="0">
                <a:latin typeface="NikoshBAN" panose="02000000000000000000" pitchFamily="2" charset="0"/>
                <a:cs typeface="NikoshBAN" panose="02000000000000000000" pitchFamily="2" charset="0"/>
              </a:rPr>
              <a:t>ভাগ</a:t>
            </a:r>
            <a:r>
              <a:rPr lang="en-US" altLang="en-US" sz="2933" dirty="0">
                <a:latin typeface="NikoshBAN" panose="02000000000000000000" pitchFamily="2" charset="0"/>
                <a:cs typeface="NikoshBAN" panose="02000000000000000000" pitchFamily="2" charset="0"/>
              </a:rPr>
              <a:t>: </a:t>
            </a:r>
            <a:r>
              <a:rPr lang="bn-IN" altLang="en-US" sz="2933" dirty="0">
                <a:latin typeface="NikoshBAN" panose="02000000000000000000" pitchFamily="2" charset="0"/>
                <a:cs typeface="NikoshBAN" panose="02000000000000000000" pitchFamily="2" charset="0"/>
              </a:rPr>
              <a:t>শূন্য দিয়ে ভাগ করার সময় ত্রুটি এড়ানোর জন্য একটি শর্ত যোগ করা হয়েছে।</a:t>
            </a: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buFontTx/>
              <a:buAutoNum type="arabicPeriod" startAt="6"/>
            </a:pPr>
            <a:r>
              <a:rPr lang="bn-IN" altLang="en-US" sz="2933" b="1" dirty="0">
                <a:latin typeface="NikoshBAN" panose="02000000000000000000" pitchFamily="2" charset="0"/>
                <a:cs typeface="NikoshBAN" panose="02000000000000000000" pitchFamily="2" charset="0"/>
              </a:rPr>
              <a:t>মডুলাস</a:t>
            </a:r>
            <a:r>
              <a:rPr lang="en-US" altLang="en-US" sz="2933" dirty="0">
                <a:latin typeface="NikoshBAN" panose="02000000000000000000" pitchFamily="2" charset="0"/>
                <a:cs typeface="NikoshBAN" panose="02000000000000000000" pitchFamily="2" charset="0"/>
              </a:rPr>
              <a:t>: </a:t>
            </a:r>
            <a:r>
              <a:rPr lang="bn-IN" altLang="en-US" sz="2933" dirty="0">
                <a:latin typeface="NikoshBAN" panose="02000000000000000000" pitchFamily="2" charset="0"/>
                <a:cs typeface="NikoshBAN" panose="02000000000000000000" pitchFamily="2" charset="0"/>
              </a:rPr>
              <a:t>শূন্য দিয়ে মডুলাস নির্ণয় করার সময় ত্রুটি এড়ানোর জন্য একটি শর্ত যোগ করা হয়েছে।</a:t>
            </a: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pPr>
            <a:endParaRPr lang="en-US" altLang="en-US" sz="2933" dirty="0">
              <a:latin typeface="NikoshBAN" panose="02000000000000000000" pitchFamily="2" charset="0"/>
              <a:cs typeface="NikoshBAN" panose="02000000000000000000" pitchFamily="2" charset="0"/>
            </a:endParaRPr>
          </a:p>
          <a:p>
            <a:pPr defTabSz="838230" eaLnBrk="0" fontAlgn="base" hangingPunct="0">
              <a:spcBef>
                <a:spcPct val="0"/>
              </a:spcBef>
              <a:spcAft>
                <a:spcPct val="0"/>
              </a:spcAft>
            </a:pPr>
            <a:endParaRPr lang="en-US" altLang="en-US" sz="1650" dirty="0">
              <a:latin typeface="Arial" panose="020B0604020202020204" pitchFamily="34" charset="0"/>
            </a:endParaRPr>
          </a:p>
        </p:txBody>
      </p:sp>
      <p:sp>
        <p:nvSpPr>
          <p:cNvPr id="4" name="TextBox 3"/>
          <p:cNvSpPr txBox="1"/>
          <p:nvPr/>
        </p:nvSpPr>
        <p:spPr>
          <a:xfrm>
            <a:off x="972527" y="259056"/>
            <a:ext cx="8024368" cy="6001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altLang="en-US" sz="3300" b="1" dirty="0">
                <a:latin typeface="NikoshBAN" panose="02000000000000000000" pitchFamily="2" charset="0"/>
                <a:cs typeface="NikoshBAN" panose="02000000000000000000" pitchFamily="2" charset="0"/>
              </a:rPr>
              <a:t>কাজ-১: </a:t>
            </a:r>
            <a:r>
              <a:rPr lang="en-US" altLang="en-US" sz="3300" b="1" dirty="0" err="1">
                <a:latin typeface="NikoshBAN" panose="02000000000000000000" pitchFamily="2" charset="0"/>
                <a:cs typeface="NikoshBAN" panose="02000000000000000000" pitchFamily="2" charset="0"/>
              </a:rPr>
              <a:t>প্রোগ্রামে</a:t>
            </a:r>
            <a:r>
              <a:rPr lang="en-US" altLang="en-US" sz="3300" b="1" dirty="0">
                <a:latin typeface="NikoshBAN" panose="02000000000000000000" pitchFamily="2" charset="0"/>
                <a:cs typeface="NikoshBAN" panose="02000000000000000000" pitchFamily="2" charset="0"/>
              </a:rPr>
              <a:t> </a:t>
            </a:r>
            <a:r>
              <a:rPr lang="en-US" altLang="en-US" sz="3300" b="1" dirty="0" err="1">
                <a:latin typeface="NikoshBAN" panose="02000000000000000000" pitchFamily="2" charset="0"/>
                <a:cs typeface="NikoshBAN" panose="02000000000000000000" pitchFamily="2" charset="0"/>
              </a:rPr>
              <a:t>গানীতিক</a:t>
            </a:r>
            <a:r>
              <a:rPr lang="en-US" altLang="en-US" sz="3300" b="1" dirty="0">
                <a:latin typeface="NikoshBAN" panose="02000000000000000000" pitchFamily="2" charset="0"/>
                <a:cs typeface="NikoshBAN" panose="02000000000000000000" pitchFamily="2" charset="0"/>
              </a:rPr>
              <a:t> </a:t>
            </a:r>
            <a:r>
              <a:rPr lang="en-US" altLang="en-US" sz="3300" b="1" dirty="0" err="1">
                <a:latin typeface="NikoshBAN" panose="02000000000000000000" pitchFamily="2" charset="0"/>
                <a:cs typeface="NikoshBAN" panose="02000000000000000000" pitchFamily="2" charset="0"/>
              </a:rPr>
              <a:t>অপারেটর</a:t>
            </a:r>
            <a:r>
              <a:rPr lang="en-US" altLang="en-US" sz="3300" b="1" dirty="0">
                <a:latin typeface="NikoshBAN" panose="02000000000000000000" pitchFamily="2" charset="0"/>
                <a:cs typeface="NikoshBAN" panose="02000000000000000000" pitchFamily="2" charset="0"/>
              </a:rPr>
              <a:t> </a:t>
            </a:r>
            <a:r>
              <a:rPr lang="en-US" altLang="en-US" sz="3300" b="1" dirty="0" err="1">
                <a:latin typeface="NikoshBAN" panose="02000000000000000000" pitchFamily="2" charset="0"/>
                <a:cs typeface="NikoshBAN" panose="02000000000000000000" pitchFamily="2" charset="0"/>
              </a:rPr>
              <a:t>নিয়ে</a:t>
            </a:r>
            <a:r>
              <a:rPr lang="en-US" altLang="en-US" sz="3300" b="1" dirty="0">
                <a:latin typeface="NikoshBAN" panose="02000000000000000000" pitchFamily="2" charset="0"/>
                <a:cs typeface="NikoshBAN" panose="02000000000000000000" pitchFamily="2" charset="0"/>
              </a:rPr>
              <a:t> আলোচনা-১৫মি. </a:t>
            </a:r>
            <a:endParaRPr lang="en-US" sz="2933" dirty="0"/>
          </a:p>
        </p:txBody>
      </p:sp>
      <p:sp>
        <p:nvSpPr>
          <p:cNvPr id="5" name="Rectangle 4"/>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Tree>
    <p:extLst>
      <p:ext uri="{BB962C8B-B14F-4D97-AF65-F5344CB8AC3E}">
        <p14:creationId xmlns:p14="http://schemas.microsoft.com/office/powerpoint/2010/main" val="28351826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969" t="2382" r="2663" b="1947"/>
          <a:stretch/>
        </p:blipFill>
        <p:spPr>
          <a:xfrm>
            <a:off x="69272" y="249381"/>
            <a:ext cx="9830878" cy="6816437"/>
          </a:xfrm>
          <a:prstGeom prst="rect">
            <a:avLst/>
          </a:prstGeom>
        </p:spPr>
      </p:pic>
      <p:sp>
        <p:nvSpPr>
          <p:cNvPr id="4" name="Rectangle 3"/>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Tree>
    <p:extLst>
      <p:ext uri="{BB962C8B-B14F-4D97-AF65-F5344CB8AC3E}">
        <p14:creationId xmlns:p14="http://schemas.microsoft.com/office/powerpoint/2010/main" val="29920062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169236"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
        <p:nvSpPr>
          <p:cNvPr id="5" name="TextBox 4"/>
          <p:cNvSpPr txBox="1"/>
          <p:nvPr/>
        </p:nvSpPr>
        <p:spPr>
          <a:xfrm>
            <a:off x="0" y="0"/>
            <a:ext cx="10058400" cy="1569660"/>
          </a:xfrm>
          <a:prstGeom prst="rect">
            <a:avLst/>
          </a:prstGeom>
          <a:noFill/>
        </p:spPr>
        <p:txBody>
          <a:bodyPr wrap="square" rtlCol="0">
            <a:spAutoFit/>
          </a:bodyPr>
          <a:lstStyle/>
          <a:p>
            <a:pPr lvl="0"/>
            <a:r>
              <a:rPr lang="bn-IN" altLang="en-US" sz="2400" dirty="0">
                <a:latin typeface="NikoshBAN" panose="02000000000000000000" pitchFamily="2" charset="0"/>
                <a:cs typeface="NikoshBAN" panose="02000000000000000000" pitchFamily="2" charset="0"/>
              </a:rPr>
              <a:t>সুডো কোড হল এমন একটি প্রক্রিয়া যেখানে অ্যালগরিদম বা প্রোগ্রামের লজিক কিভাবে কাজ করবে তা বর্ণনা করা হয়</a:t>
            </a:r>
            <a:r>
              <a:rPr lang="en-US" altLang="en-US" sz="2400" dirty="0">
                <a:latin typeface="NikoshBAN" panose="02000000000000000000" pitchFamily="2" charset="0"/>
                <a:cs typeface="NikoshBAN" panose="02000000000000000000" pitchFamily="2" charset="0"/>
              </a:rPr>
              <a:t>, </a:t>
            </a:r>
            <a:r>
              <a:rPr lang="bn-IN" altLang="en-US" sz="2400" dirty="0">
                <a:latin typeface="NikoshBAN" panose="02000000000000000000" pitchFamily="2" charset="0"/>
                <a:cs typeface="NikoshBAN" panose="02000000000000000000" pitchFamily="2" charset="0"/>
              </a:rPr>
              <a:t>কিন্তু প্রকৃত প্রোগ্রামিং ভাষার সিনট্যাক্স ব্যবহার না করে। এটি সাধারণত সাধারণ ভাষায় লেখা হয় যাতে সহজে বোঝা যায়। পাইথন সিনট্যাক্সের সাথে মিল রেখে একটি অতি সংক্ষেপে সুডো কোড উদাহরণ নিচে দেওয়া হল</a:t>
            </a:r>
            <a:r>
              <a:rPr lang="en-US" altLang="en-US" sz="2400" dirty="0" smtClean="0">
                <a:latin typeface="NikoshBAN" panose="02000000000000000000" pitchFamily="2" charset="0"/>
                <a:cs typeface="NikoshBAN" panose="02000000000000000000" pitchFamily="2" charset="0"/>
              </a:rPr>
              <a:t>:   </a:t>
            </a:r>
            <a:r>
              <a:rPr lang="en-US" altLang="en-US" sz="2400" dirty="0" err="1" smtClean="0">
                <a:latin typeface="NikoshBAN" panose="02000000000000000000" pitchFamily="2" charset="0"/>
                <a:cs typeface="NikoshBAN" panose="02000000000000000000" pitchFamily="2" charset="0"/>
              </a:rPr>
              <a:t>সুডো</a:t>
            </a:r>
            <a:r>
              <a:rPr lang="en-US" altLang="en-US" sz="2400" dirty="0" smtClean="0">
                <a:latin typeface="NikoshBAN" panose="02000000000000000000" pitchFamily="2" charset="0"/>
                <a:cs typeface="NikoshBAN" panose="02000000000000000000" pitchFamily="2" charset="0"/>
              </a:rPr>
              <a:t> </a:t>
            </a:r>
            <a:r>
              <a:rPr lang="en-US" altLang="en-US" sz="2400" dirty="0" err="1" smtClean="0">
                <a:latin typeface="NikoshBAN" panose="02000000000000000000" pitchFamily="2" charset="0"/>
                <a:cs typeface="NikoshBAN" panose="02000000000000000000" pitchFamily="2" charset="0"/>
              </a:rPr>
              <a:t>কোড</a:t>
            </a:r>
            <a:endParaRPr lang="en-US" dirty="0"/>
          </a:p>
        </p:txBody>
      </p:sp>
      <p:pic>
        <p:nvPicPr>
          <p:cNvPr id="6" name="Picture 5"/>
          <p:cNvPicPr>
            <a:picLocks noChangeAspect="1"/>
          </p:cNvPicPr>
          <p:nvPr/>
        </p:nvPicPr>
        <p:blipFill rotWithShape="1">
          <a:blip r:embed="rId2"/>
          <a:srcRect r="20755"/>
          <a:stretch/>
        </p:blipFill>
        <p:spPr>
          <a:xfrm>
            <a:off x="3131127" y="1126918"/>
            <a:ext cx="5943600" cy="6188282"/>
          </a:xfrm>
          <a:prstGeom prst="rect">
            <a:avLst/>
          </a:prstGeom>
        </p:spPr>
      </p:pic>
    </p:spTree>
    <p:extLst>
      <p:ext uri="{BB962C8B-B14F-4D97-AF65-F5344CB8AC3E}">
        <p14:creationId xmlns:p14="http://schemas.microsoft.com/office/powerpoint/2010/main" val="20175968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pic>
        <p:nvPicPr>
          <p:cNvPr id="5" name="Picture 4"/>
          <p:cNvPicPr>
            <a:picLocks noChangeAspect="1"/>
          </p:cNvPicPr>
          <p:nvPr/>
        </p:nvPicPr>
        <p:blipFill rotWithShape="1">
          <a:blip r:embed="rId2"/>
          <a:srcRect r="22003"/>
          <a:stretch/>
        </p:blipFill>
        <p:spPr>
          <a:xfrm>
            <a:off x="1494168" y="313916"/>
            <a:ext cx="7913067" cy="6960190"/>
          </a:xfrm>
          <a:prstGeom prst="rect">
            <a:avLst/>
          </a:prstGeom>
        </p:spPr>
      </p:pic>
      <p:sp>
        <p:nvSpPr>
          <p:cNvPr id="6" name="Rectangle 5"/>
          <p:cNvSpPr/>
          <p:nvPr/>
        </p:nvSpPr>
        <p:spPr>
          <a:xfrm>
            <a:off x="0" y="94751"/>
            <a:ext cx="1834342" cy="830997"/>
          </a:xfrm>
          <a:prstGeom prst="rect">
            <a:avLst/>
          </a:prstGeom>
        </p:spPr>
        <p:txBody>
          <a:bodyPr wrap="square">
            <a:spAutoFit/>
          </a:bodyPr>
          <a:lstStyle/>
          <a:p>
            <a:pPr lvl="0"/>
            <a:r>
              <a:rPr lang="en-US" altLang="en-US" sz="4800" dirty="0" err="1">
                <a:latin typeface="NikoshBAN" panose="02000000000000000000" pitchFamily="2" charset="0"/>
                <a:cs typeface="NikoshBAN" panose="02000000000000000000" pitchFamily="2" charset="0"/>
              </a:rPr>
              <a:t>পাইথন</a:t>
            </a:r>
            <a:endParaRPr lang="en-US" alt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792553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
        <p:nvSpPr>
          <p:cNvPr id="5" name="TextBox 4"/>
          <p:cNvSpPr txBox="1"/>
          <p:nvPr/>
        </p:nvSpPr>
        <p:spPr>
          <a:xfrm>
            <a:off x="180108" y="259056"/>
            <a:ext cx="9789313" cy="6001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altLang="en-US" sz="3200" b="1" dirty="0" smtClean="0">
                <a:latin typeface="NikoshBAN" panose="02000000000000000000" pitchFamily="2" charset="0"/>
                <a:cs typeface="NikoshBAN" panose="02000000000000000000" pitchFamily="2" charset="0"/>
              </a:rPr>
              <a:t>কাজ-২: </a:t>
            </a:r>
            <a:r>
              <a:rPr lang="as-IN" sz="3200" dirty="0">
                <a:latin typeface="NikoshBAN" panose="02000000000000000000" pitchFamily="2" charset="0"/>
                <a:cs typeface="NikoshBAN" panose="02000000000000000000" pitchFamily="2" charset="0"/>
              </a:rPr>
              <a:t>দুইট সংখ্যার ইনপুট নিয়ে যোগ,বিয়োগ, গুণ,ভাগ </a:t>
            </a:r>
            <a:r>
              <a:rPr lang="en-US" sz="3200" dirty="0" smtClean="0">
                <a:latin typeface="NikoshBAN" panose="02000000000000000000" pitchFamily="2" charset="0"/>
                <a:cs typeface="NikoshBAN" panose="02000000000000000000" pitchFamily="2" charset="0"/>
              </a:rPr>
              <a:t>অনুধাবন-২৫ </a:t>
            </a:r>
            <a:r>
              <a:rPr lang="en-US" sz="3200" dirty="0" err="1" smtClean="0">
                <a:latin typeface="NikoshBAN" panose="02000000000000000000" pitchFamily="2" charset="0"/>
                <a:cs typeface="NikoshBAN" panose="02000000000000000000" pitchFamily="2" charset="0"/>
              </a:rPr>
              <a:t>মি</a:t>
            </a:r>
            <a:r>
              <a:rPr lang="en-US" sz="3200" dirty="0" smtClean="0">
                <a:latin typeface="NikoshBAN" panose="02000000000000000000" pitchFamily="2" charset="0"/>
                <a:cs typeface="NikoshBAN" panose="02000000000000000000" pitchFamily="2" charset="0"/>
              </a:rPr>
              <a:t>.</a:t>
            </a:r>
            <a:r>
              <a:rPr lang="en-US" altLang="en-US" sz="3200" b="1"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946287" y="1024833"/>
            <a:ext cx="8076848" cy="6124754"/>
          </a:xfrm>
          <a:prstGeom prst="rect">
            <a:avLst/>
          </a:prstGeom>
          <a:noFill/>
          <a:ln w="28575">
            <a:noFill/>
          </a:ln>
        </p:spPr>
        <p:txBody>
          <a:bodyPr wrap="square" rtlCol="0">
            <a:spAutoFit/>
          </a:bodyPr>
          <a:lstStyle/>
          <a:p>
            <a:pPr algn="ctr"/>
            <a:r>
              <a:rPr lang="en-US" sz="2800" dirty="0" smtClean="0">
                <a:latin typeface="Times New Roman" panose="02020603050405020304" pitchFamily="18" charset="0"/>
                <a:cs typeface="Times New Roman" panose="02020603050405020304" pitchFamily="18" charset="0"/>
              </a:rPr>
              <a:t>a=20</a:t>
            </a:r>
          </a:p>
          <a:p>
            <a:pPr algn="ctr"/>
            <a:r>
              <a:rPr lang="en-US" sz="2800" dirty="0" smtClean="0">
                <a:latin typeface="Times New Roman" panose="02020603050405020304" pitchFamily="18" charset="0"/>
                <a:cs typeface="Times New Roman" panose="02020603050405020304" pitchFamily="18" charset="0"/>
              </a:rPr>
              <a:t>b=10</a:t>
            </a:r>
          </a:p>
          <a:p>
            <a:pPr algn="ctr"/>
            <a:r>
              <a:rPr lang="en-US" sz="2800" dirty="0" smtClean="0">
                <a:latin typeface="Times New Roman" panose="02020603050405020304" pitchFamily="18" charset="0"/>
                <a:cs typeface="Times New Roman" panose="02020603050405020304" pitchFamily="18" charset="0"/>
              </a:rPr>
              <a:t>Sum=</a:t>
            </a:r>
            <a:r>
              <a:rPr lang="en-US" sz="2800" dirty="0" err="1" smtClean="0">
                <a:latin typeface="Times New Roman" panose="02020603050405020304" pitchFamily="18" charset="0"/>
                <a:cs typeface="Times New Roman" panose="02020603050405020304" pitchFamily="18" charset="0"/>
              </a:rPr>
              <a:t>a+b</a:t>
            </a:r>
            <a:endParaRPr lang="en-US" sz="2800" dirty="0" smtClean="0">
              <a:latin typeface="Times New Roman" panose="02020603050405020304" pitchFamily="18" charset="0"/>
              <a:cs typeface="Times New Roman" panose="02020603050405020304" pitchFamily="18" charset="0"/>
            </a:endParaRPr>
          </a:p>
          <a:p>
            <a:pPr algn="ctr"/>
            <a:r>
              <a:rPr lang="en-US" sz="2800" dirty="0" smtClean="0">
                <a:latin typeface="Times New Roman" panose="02020603050405020304" pitchFamily="18" charset="0"/>
                <a:cs typeface="Times New Roman" panose="02020603050405020304" pitchFamily="18" charset="0"/>
              </a:rPr>
              <a:t>Print(</a:t>
            </a:r>
            <a:r>
              <a:rPr lang="en-US" sz="2800" dirty="0" smtClean="0">
                <a:solidFill>
                  <a:srgbClr val="00B050"/>
                </a:solidFill>
                <a:latin typeface="Times New Roman" panose="02020603050405020304" pitchFamily="18" charset="0"/>
                <a:cs typeface="Times New Roman" panose="02020603050405020304" pitchFamily="18" charset="0"/>
              </a:rPr>
              <a:t>“summation result:” ,</a:t>
            </a:r>
            <a:r>
              <a:rPr lang="en-US" sz="2800" dirty="0" smtClean="0">
                <a:latin typeface="Times New Roman" panose="02020603050405020304" pitchFamily="18" charset="0"/>
                <a:cs typeface="Times New Roman" panose="02020603050405020304" pitchFamily="18" charset="0"/>
              </a:rPr>
              <a:t>sum)</a:t>
            </a:r>
          </a:p>
          <a:p>
            <a:pPr algn="ctr"/>
            <a:r>
              <a:rPr lang="en-US" sz="2800" dirty="0" smtClean="0">
                <a:latin typeface="Times New Roman" panose="02020603050405020304" pitchFamily="18" charset="0"/>
                <a:cs typeface="Times New Roman" panose="02020603050405020304" pitchFamily="18" charset="0"/>
              </a:rPr>
              <a:t>Summation result:30</a:t>
            </a:r>
          </a:p>
          <a:p>
            <a:pPr algn="ctr"/>
            <a:r>
              <a:rPr lang="en-US" sz="2800" dirty="0" smtClean="0">
                <a:latin typeface="Times New Roman" panose="02020603050405020304" pitchFamily="18" charset="0"/>
                <a:cs typeface="Times New Roman" panose="02020603050405020304" pitchFamily="18" charset="0"/>
              </a:rPr>
              <a:t>Sub=a-b</a:t>
            </a:r>
          </a:p>
          <a:p>
            <a:pPr algn="ctr"/>
            <a:r>
              <a:rPr lang="en-US" sz="2800" dirty="0" smtClean="0">
                <a:latin typeface="Times New Roman" panose="02020603050405020304" pitchFamily="18" charset="0"/>
                <a:cs typeface="Times New Roman" panose="02020603050405020304" pitchFamily="18" charset="0"/>
              </a:rPr>
              <a:t>Print(</a:t>
            </a:r>
            <a:r>
              <a:rPr lang="en-US" sz="2800" dirty="0" smtClean="0">
                <a:solidFill>
                  <a:srgbClr val="00B050"/>
                </a:solidFill>
                <a:latin typeface="Times New Roman" panose="02020603050405020304" pitchFamily="18" charset="0"/>
                <a:cs typeface="Times New Roman" panose="02020603050405020304" pitchFamily="18" charset="0"/>
              </a:rPr>
              <a:t>“subtraction Result:” </a:t>
            </a:r>
            <a:r>
              <a:rPr lang="en-US" sz="2800" dirty="0" smtClean="0">
                <a:latin typeface="Times New Roman" panose="02020603050405020304" pitchFamily="18" charset="0"/>
                <a:cs typeface="Times New Roman" panose="02020603050405020304" pitchFamily="18" charset="0"/>
              </a:rPr>
              <a:t>,sub)</a:t>
            </a:r>
          </a:p>
          <a:p>
            <a:pPr algn="ctr"/>
            <a:r>
              <a:rPr lang="en-US" sz="2800" dirty="0" smtClean="0">
                <a:latin typeface="Times New Roman" panose="02020603050405020304" pitchFamily="18" charset="0"/>
                <a:cs typeface="Times New Roman" panose="02020603050405020304" pitchFamily="18" charset="0"/>
              </a:rPr>
              <a:t>Subtraction Result: 10</a:t>
            </a:r>
          </a:p>
          <a:p>
            <a:pPr algn="ctr"/>
            <a:r>
              <a:rPr lang="en-US" sz="2800" dirty="0" err="1" smtClean="0">
                <a:latin typeface="Times New Roman" panose="02020603050405020304" pitchFamily="18" charset="0"/>
                <a:cs typeface="Times New Roman" panose="02020603050405020304" pitchFamily="18" charset="0"/>
              </a:rPr>
              <a:t>Mul</a:t>
            </a:r>
            <a:r>
              <a:rPr lang="en-US" sz="2800" dirty="0" smtClean="0">
                <a:latin typeface="Times New Roman" panose="02020603050405020304" pitchFamily="18" charset="0"/>
                <a:cs typeface="Times New Roman" panose="02020603050405020304" pitchFamily="18" charset="0"/>
              </a:rPr>
              <a:t>=a*b</a:t>
            </a:r>
          </a:p>
          <a:p>
            <a:pPr algn="ctr"/>
            <a:r>
              <a:rPr lang="en-US" sz="2800" dirty="0" smtClean="0">
                <a:latin typeface="Times New Roman" panose="02020603050405020304" pitchFamily="18" charset="0"/>
                <a:cs typeface="Times New Roman" panose="02020603050405020304" pitchFamily="18" charset="0"/>
              </a:rPr>
              <a:t>Print(</a:t>
            </a:r>
            <a:r>
              <a:rPr lang="en-US" sz="2800" dirty="0" smtClean="0">
                <a:solidFill>
                  <a:srgbClr val="00B050"/>
                </a:solidFill>
                <a:latin typeface="Times New Roman" panose="02020603050405020304" pitchFamily="18" charset="0"/>
                <a:cs typeface="Times New Roman" panose="02020603050405020304" pitchFamily="18" charset="0"/>
              </a:rPr>
              <a:t>“multiplication Result:”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mul</a:t>
            </a:r>
            <a:r>
              <a:rPr lang="en-US" sz="2800" dirty="0" smtClean="0">
                <a:latin typeface="Times New Roman" panose="02020603050405020304" pitchFamily="18" charset="0"/>
                <a:cs typeface="Times New Roman" panose="02020603050405020304" pitchFamily="18" charset="0"/>
              </a:rPr>
              <a:t>)</a:t>
            </a:r>
          </a:p>
          <a:p>
            <a:pPr algn="ctr"/>
            <a:r>
              <a:rPr lang="en-US" sz="2800" dirty="0" smtClean="0">
                <a:latin typeface="Times New Roman" panose="02020603050405020304" pitchFamily="18" charset="0"/>
                <a:cs typeface="Times New Roman" panose="02020603050405020304" pitchFamily="18" charset="0"/>
              </a:rPr>
              <a:t>Multiplication Result: 200</a:t>
            </a:r>
          </a:p>
          <a:p>
            <a:pPr algn="ctr"/>
            <a:r>
              <a:rPr lang="en-US" sz="2800" dirty="0" err="1" smtClean="0">
                <a:latin typeface="Times New Roman" panose="02020603050405020304" pitchFamily="18" charset="0"/>
                <a:cs typeface="Times New Roman" panose="02020603050405020304" pitchFamily="18" charset="0"/>
              </a:rPr>
              <a:t>Div</a:t>
            </a:r>
            <a:r>
              <a:rPr lang="en-US" sz="2800" dirty="0" smtClean="0">
                <a:latin typeface="Times New Roman" panose="02020603050405020304" pitchFamily="18" charset="0"/>
                <a:cs typeface="Times New Roman" panose="02020603050405020304" pitchFamily="18" charset="0"/>
              </a:rPr>
              <a:t>=a/b</a:t>
            </a:r>
          </a:p>
          <a:p>
            <a:pPr algn="ctr"/>
            <a:r>
              <a:rPr lang="en-US" sz="2800" dirty="0" smtClean="0">
                <a:latin typeface="Times New Roman" panose="02020603050405020304" pitchFamily="18" charset="0"/>
                <a:cs typeface="Times New Roman" panose="02020603050405020304" pitchFamily="18" charset="0"/>
              </a:rPr>
              <a:t>Print(</a:t>
            </a:r>
            <a:r>
              <a:rPr lang="en-US" sz="2800" dirty="0" smtClean="0">
                <a:solidFill>
                  <a:srgbClr val="00B050"/>
                </a:solidFill>
                <a:latin typeface="Times New Roman" panose="02020603050405020304" pitchFamily="18" charset="0"/>
                <a:cs typeface="Times New Roman" panose="02020603050405020304" pitchFamily="18" charset="0"/>
              </a:rPr>
              <a:t>“Division Result:”, </a:t>
            </a:r>
            <a:r>
              <a:rPr lang="en-US" sz="2800" dirty="0" smtClean="0">
                <a:latin typeface="Times New Roman" panose="02020603050405020304" pitchFamily="18" charset="0"/>
                <a:cs typeface="Times New Roman" panose="02020603050405020304" pitchFamily="18" charset="0"/>
              </a:rPr>
              <a:t>div)</a:t>
            </a:r>
          </a:p>
          <a:p>
            <a:pPr algn="ctr"/>
            <a:r>
              <a:rPr lang="en-US" sz="2800" dirty="0" smtClean="0">
                <a:latin typeface="Times New Roman" panose="02020603050405020304" pitchFamily="18" charset="0"/>
                <a:cs typeface="Times New Roman" panose="02020603050405020304" pitchFamily="18" charset="0"/>
              </a:rPr>
              <a:t>Division Result: 2.0</a:t>
            </a:r>
          </a:p>
        </p:txBody>
      </p:sp>
    </p:spTree>
    <p:extLst>
      <p:ext uri="{BB962C8B-B14F-4D97-AF65-F5344CB8AC3E}">
        <p14:creationId xmlns:p14="http://schemas.microsoft.com/office/powerpoint/2010/main" val="34533073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4616" y="2086236"/>
            <a:ext cx="5461752" cy="2899576"/>
          </a:xfrm>
          <a:prstGeom prst="rect">
            <a:avLst/>
          </a:prstGeom>
          <a:scene3d>
            <a:camera prst="isometricOffAxis1Right"/>
            <a:lightRig rig="threePt" dir="t"/>
          </a:scene3d>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8242" dirty="0" err="1">
                <a:latin typeface="NikoshBAN" panose="02000000000000000000" pitchFamily="2" charset="0"/>
                <a:cs typeface="NikoshBAN" panose="02000000000000000000" pitchFamily="2" charset="0"/>
              </a:rPr>
              <a:t>ধন্যবাদ</a:t>
            </a:r>
            <a:endParaRPr lang="en-US" sz="18242" dirty="0">
              <a:latin typeface="NikoshBAN" panose="02000000000000000000" pitchFamily="2" charset="0"/>
              <a:cs typeface="NikoshBAN" panose="02000000000000000000" pitchFamily="2" charset="0"/>
            </a:endParaRPr>
          </a:p>
        </p:txBody>
      </p:sp>
      <p:sp>
        <p:nvSpPr>
          <p:cNvPr id="4" name="Rectangle 3"/>
          <p:cNvSpPr/>
          <p:nvPr/>
        </p:nvSpPr>
        <p:spPr>
          <a:xfrm>
            <a:off x="0" y="0"/>
            <a:ext cx="9969422" cy="7315200"/>
          </a:xfrm>
          <a:prstGeom prst="rect">
            <a:avLst/>
          </a:prstGeom>
          <a:noFill/>
          <a:ln w="136525">
            <a:solidFill>
              <a:srgbClr val="FF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00"/>
          </a:p>
        </p:txBody>
      </p:sp>
    </p:spTree>
    <p:extLst>
      <p:ext uri="{BB962C8B-B14F-4D97-AF65-F5344CB8AC3E}">
        <p14:creationId xmlns:p14="http://schemas.microsoft.com/office/powerpoint/2010/main" val="3815731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TotalTime>
  <Words>271</Words>
  <Application>Microsoft Office PowerPoint</Application>
  <PresentationFormat>Custom</PresentationFormat>
  <Paragraphs>38</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Bahnschrift Light</vt:lpstr>
      <vt:lpstr>Calibri</vt:lpstr>
      <vt:lpstr>Calibri Light</vt:lpstr>
      <vt:lpstr>NikoshBAN</vt:lpstr>
      <vt:lpstr>SutonnyOMJ</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JKHS</dc:creator>
  <cp:lastModifiedBy>JKHS</cp:lastModifiedBy>
  <cp:revision>65</cp:revision>
  <dcterms:modified xsi:type="dcterms:W3CDTF">2024-06-21T12:15:27Z</dcterms:modified>
</cp:coreProperties>
</file>