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4"/>
  </p:notesMasterIdLst>
  <p:sldIdLst>
    <p:sldId id="256" r:id="rId4"/>
    <p:sldId id="303" r:id="rId5"/>
    <p:sldId id="304" r:id="rId6"/>
    <p:sldId id="305" r:id="rId7"/>
    <p:sldId id="330" r:id="rId8"/>
    <p:sldId id="331" r:id="rId9"/>
    <p:sldId id="261" r:id="rId10"/>
    <p:sldId id="307" r:id="rId11"/>
    <p:sldId id="328" r:id="rId12"/>
    <p:sldId id="332" r:id="rId13"/>
    <p:sldId id="333" r:id="rId14"/>
    <p:sldId id="334" r:id="rId15"/>
    <p:sldId id="335" r:id="rId16"/>
    <p:sldId id="338" r:id="rId17"/>
    <p:sldId id="336" r:id="rId18"/>
    <p:sldId id="337" r:id="rId19"/>
    <p:sldId id="299" r:id="rId20"/>
    <p:sldId id="318" r:id="rId21"/>
    <p:sldId id="319" r:id="rId22"/>
    <p:sldId id="273" r:id="rId2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7FC6-C162-4600-944A-0F806EC53317}" type="datetimeFigureOut">
              <a:rPr lang="ko-KR" altLang="en-US" smtClean="0"/>
              <a:t>2024-06-21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5B69-18E8-4114-9911-CDD699B4B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9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4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009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466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518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987573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211710"/>
            <a:ext cx="9144000" cy="2931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37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41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119977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8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64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9144000" cy="43204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02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2293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18135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33977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18135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18129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2293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76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640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7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18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347614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42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4090"/>
            <a:ext cx="4850588" cy="265782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46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055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4461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40052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89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98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86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06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2" r:id="rId4"/>
    <p:sldLayoutId id="2147483661" r:id="rId5"/>
    <p:sldLayoutId id="2147483672" r:id="rId6"/>
    <p:sldLayoutId id="2147483655" r:id="rId7"/>
    <p:sldLayoutId id="2147483663" r:id="rId8"/>
    <p:sldLayoutId id="2147483673" r:id="rId9"/>
    <p:sldLayoutId id="2147483674" r:id="rId10"/>
    <p:sldLayoutId id="2147483666" r:id="rId11"/>
    <p:sldLayoutId id="2147483675" r:id="rId12"/>
    <p:sldLayoutId id="2147483667" r:id="rId13"/>
    <p:sldLayoutId id="2147483668" r:id="rId14"/>
    <p:sldLayoutId id="2147483669" r:id="rId15"/>
    <p:sldLayoutId id="2147483670" r:id="rId16"/>
    <p:sldLayoutId id="2147483676" r:id="rId17"/>
    <p:sldLayoutId id="2147483656" r:id="rId1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ziaulislamchy00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"/>
            <a:ext cx="5651247" cy="1923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6258" y="10462"/>
            <a:ext cx="3723654" cy="61619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14" y="-30136"/>
            <a:ext cx="4844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</a:rPr>
              <a:t>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27649" y="4921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258" y="667255"/>
            <a:ext cx="9087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x+2y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সমীকরণটির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4টি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997607"/>
              </p:ext>
            </p:extLst>
          </p:nvPr>
        </p:nvGraphicFramePr>
        <p:xfrm>
          <a:off x="251520" y="1518633"/>
          <a:ext cx="8352928" cy="325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1656184"/>
                <a:gridCol w="2520280"/>
                <a:gridCol w="2088232"/>
              </a:tblGrid>
              <a:tr h="541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</a:t>
                      </a:r>
                      <a:r>
                        <a:rPr lang="en-US" sz="20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2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</a:t>
                      </a:r>
                      <a:endParaRPr lang="en-US" sz="200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r>
                        <a:rPr lang="en-US" sz="20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2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</a:t>
                      </a:r>
                      <a:endParaRPr lang="en-US" sz="200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বামপক্ষ</a:t>
                      </a:r>
                      <a:r>
                        <a:rPr lang="en-US" sz="2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x+2y </a:t>
                      </a:r>
                      <a:r>
                        <a:rPr lang="en-US" sz="20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এর</a:t>
                      </a:r>
                      <a:r>
                        <a:rPr lang="en-US" sz="2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</a:t>
                      </a:r>
                      <a:endParaRPr lang="en-US" sz="200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ডানপক্ষ</a:t>
                      </a:r>
                      <a:endParaRPr lang="en-US" sz="2000" dirty="0"/>
                    </a:p>
                  </a:txBody>
                  <a:tcPr/>
                </a:tc>
              </a:tr>
              <a:tr h="54186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1+2(11.5)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54186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2+2(11)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54186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3+2(10.5)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  <a:tr h="54186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4+2(10)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</a:p>
                  </a:txBody>
                  <a:tcPr/>
                </a:tc>
              </a:tr>
              <a:tr h="541860">
                <a:tc>
                  <a:txBody>
                    <a:bodyPr/>
                    <a:lstStyle/>
                    <a:p>
                      <a:r>
                        <a:rPr lang="en-US" dirty="0" smtClean="0"/>
                        <a:t>------------------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------------------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------------------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24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04178"/>
            <a:ext cx="1831430" cy="137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6258" y="10462"/>
            <a:ext cx="3723654" cy="61619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14" y="-30136"/>
            <a:ext cx="4844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গ্রাফের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</a:rPr>
              <a:t>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27649" y="4921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258" y="667255"/>
            <a:ext cx="908774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x+2y = 24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2x+y = 18</a:t>
            </a:r>
            <a:endParaRPr lang="en-US" sz="22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সমীকরণদুটির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গ্রাফের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54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8027649" y="4921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70" y="125640"/>
            <a:ext cx="6768752" cy="49914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448" y="249957"/>
            <a:ext cx="3785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1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1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7651" y="0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907928" y="4349268"/>
            <a:ext cx="360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187001" y="4564792"/>
            <a:ext cx="52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0,0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209833" y="3425974"/>
            <a:ext cx="287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05344" y="2439323"/>
            <a:ext cx="52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92823" y="1468948"/>
            <a:ext cx="52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15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105344" y="520314"/>
            <a:ext cx="52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</a:t>
            </a:r>
            <a:endParaRPr lang="en-US" sz="1400" dirty="0"/>
          </a:p>
        </p:txBody>
      </p:sp>
      <p:sp>
        <p:nvSpPr>
          <p:cNvPr id="14" name="Oval 13"/>
          <p:cNvSpPr/>
          <p:nvPr/>
        </p:nvSpPr>
        <p:spPr>
          <a:xfrm>
            <a:off x="2483768" y="4540571"/>
            <a:ext cx="45719" cy="474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3" name="Oval 22"/>
          <p:cNvSpPr/>
          <p:nvPr/>
        </p:nvSpPr>
        <p:spPr>
          <a:xfrm>
            <a:off x="1521667" y="357986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502478" y="257175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511660" y="163564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11660" y="660406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48205" y="4539627"/>
            <a:ext cx="61061" cy="48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28" name="Oval 27"/>
          <p:cNvSpPr/>
          <p:nvPr/>
        </p:nvSpPr>
        <p:spPr>
          <a:xfrm>
            <a:off x="4426961" y="4514285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5390376" y="4515965"/>
            <a:ext cx="45719" cy="67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1" name="Oval 30"/>
          <p:cNvSpPr/>
          <p:nvPr/>
        </p:nvSpPr>
        <p:spPr>
          <a:xfrm>
            <a:off x="6428698" y="4515966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385616" y="4683989"/>
            <a:ext cx="287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288688" y="4637625"/>
            <a:ext cx="52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327615" y="4659509"/>
            <a:ext cx="52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5294560" y="4637624"/>
            <a:ext cx="52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4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6321110" y="4583666"/>
            <a:ext cx="52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2253191" y="1912652"/>
            <a:ext cx="588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1,1.5</a:t>
            </a:r>
            <a:endParaRPr lang="en-US" sz="1200" dirty="0"/>
          </a:p>
        </p:txBody>
      </p:sp>
      <p:sp>
        <p:nvSpPr>
          <p:cNvPr id="41" name="Oval 40"/>
          <p:cNvSpPr/>
          <p:nvPr/>
        </p:nvSpPr>
        <p:spPr>
          <a:xfrm>
            <a:off x="2483768" y="2266297"/>
            <a:ext cx="72008" cy="720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491880" y="2355726"/>
            <a:ext cx="72008" cy="720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312037" y="2031414"/>
            <a:ext cx="588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2,11</a:t>
            </a:r>
            <a:endParaRPr lang="en-US" sz="1200" dirty="0"/>
          </a:p>
        </p:txBody>
      </p:sp>
      <p:sp>
        <p:nvSpPr>
          <p:cNvPr id="45" name="Oval 44"/>
          <p:cNvSpPr/>
          <p:nvPr/>
        </p:nvSpPr>
        <p:spPr>
          <a:xfrm>
            <a:off x="4427984" y="2470574"/>
            <a:ext cx="72008" cy="720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208516" y="2169914"/>
            <a:ext cx="611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3,10.5</a:t>
            </a:r>
            <a:endParaRPr lang="en-US" sz="1200" dirty="0"/>
          </a:p>
        </p:txBody>
      </p:sp>
      <p:sp>
        <p:nvSpPr>
          <p:cNvPr id="47" name="Oval 46"/>
          <p:cNvSpPr/>
          <p:nvPr/>
        </p:nvSpPr>
        <p:spPr>
          <a:xfrm>
            <a:off x="5364088" y="2571750"/>
            <a:ext cx="72008" cy="7200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163333" y="2242858"/>
            <a:ext cx="611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4,10</a:t>
            </a:r>
            <a:endParaRPr lang="en-US" sz="12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866456" y="2222728"/>
            <a:ext cx="4397110" cy="4943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2483768" y="1419622"/>
            <a:ext cx="72008" cy="720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261483" y="1004999"/>
            <a:ext cx="588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1,16</a:t>
            </a:r>
            <a:endParaRPr lang="en-US" sz="1200" dirty="0"/>
          </a:p>
        </p:txBody>
      </p:sp>
      <p:sp>
        <p:nvSpPr>
          <p:cNvPr id="56" name="Oval 55"/>
          <p:cNvSpPr/>
          <p:nvPr/>
        </p:nvSpPr>
        <p:spPr>
          <a:xfrm>
            <a:off x="3485620" y="1779662"/>
            <a:ext cx="72008" cy="720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263335" y="1430655"/>
            <a:ext cx="588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2,14</a:t>
            </a:r>
            <a:endParaRPr lang="en-US" sz="1200" dirty="0"/>
          </a:p>
        </p:txBody>
      </p:sp>
      <p:sp>
        <p:nvSpPr>
          <p:cNvPr id="58" name="Oval 57"/>
          <p:cNvSpPr/>
          <p:nvPr/>
        </p:nvSpPr>
        <p:spPr>
          <a:xfrm>
            <a:off x="4421724" y="2139702"/>
            <a:ext cx="72008" cy="72008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4199439" y="1790695"/>
            <a:ext cx="588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3,12</a:t>
            </a:r>
            <a:endParaRPr lang="en-US" sz="1200" dirty="0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1639281" y="1128880"/>
            <a:ext cx="4377546" cy="168471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810448" y="548245"/>
            <a:ext cx="3785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x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5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1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endParaRPr lang="en-US" sz="3200" dirty="0"/>
          </a:p>
        </p:txBody>
      </p:sp>
      <p:sp>
        <p:nvSpPr>
          <p:cNvPr id="67" name="Rectangle 66"/>
          <p:cNvSpPr/>
          <p:nvPr/>
        </p:nvSpPr>
        <p:spPr>
          <a:xfrm>
            <a:off x="3448205" y="3509392"/>
            <a:ext cx="3785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ঊভয়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ছেদ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স্থানাঙ্ক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(4,10)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5364088" y="2686443"/>
            <a:ext cx="842300" cy="8361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277482" y="4524349"/>
            <a:ext cx="5554225" cy="42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511660" y="329750"/>
            <a:ext cx="36004" cy="45832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41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  <p:bldP spid="18" grpId="0"/>
      <p:bldP spid="19" grpId="0"/>
      <p:bldP spid="20" grpId="0"/>
      <p:bldP spid="21" grpId="0"/>
      <p:bldP spid="1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3" grpId="0"/>
      <p:bldP spid="34" grpId="0"/>
      <p:bldP spid="35" grpId="0"/>
      <p:bldP spid="36" grpId="0"/>
      <p:bldP spid="39" grpId="0"/>
      <p:bldP spid="40" grpId="0"/>
      <p:bldP spid="41" grpId="0" animBg="1"/>
      <p:bldP spid="43" grpId="0" animBg="1"/>
      <p:bldP spid="44" grpId="0"/>
      <p:bldP spid="45" grpId="0" animBg="1"/>
      <p:bldP spid="46" grpId="0"/>
      <p:bldP spid="47" grpId="0" animBg="1"/>
      <p:bldP spid="48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6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6258" y="10462"/>
            <a:ext cx="3723654" cy="61619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14" y="-30136"/>
            <a:ext cx="4844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গ্রাফের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</a:rPr>
              <a:t>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27649" y="4921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258" y="667255"/>
            <a:ext cx="908774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x+2y = 24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2x+y = 18</a:t>
            </a:r>
            <a:endParaRPr lang="en-US" sz="22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সমীকরণদুটির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লেখচিত্র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430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6258" y="10462"/>
            <a:ext cx="3723654" cy="61619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14" y="-30136"/>
            <a:ext cx="4844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27649" y="4921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258" y="644796"/>
            <a:ext cx="9087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চলকের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সমীকরণটিকে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x-y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x+y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xy+x+y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1+1= 2।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2046282"/>
            <a:ext cx="9087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সহসমীকরণ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অভিন্ন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পরষ্পরের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সহসমীকরণ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x+y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x-y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3x+3y+4z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 x+2y+3z = 10, </a:t>
            </a:r>
            <a:r>
              <a:rPr lang="en-US" sz="24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x+y-z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=7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সহসমীকরণ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3520330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সহসমীকরণ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সহসমীকরণের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সমীকরণেই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চলকগুলোর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সবোচ্চ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উক্ত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সমীকরণগুলোকে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পরষ্পরের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সহসমীকরণ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x-y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-2, 2x+3y = 5</a:t>
            </a:r>
            <a:r>
              <a:rPr lang="en-US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সহসমীকরণ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18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6258" y="10462"/>
            <a:ext cx="3723654" cy="61619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14" y="-30136"/>
            <a:ext cx="4844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27649" y="4921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258" y="667255"/>
            <a:ext cx="908774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2x+3y = 28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4x+6y = 56</a:t>
            </a:r>
            <a:endParaRPr lang="en-US" sz="220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সমীকরণদুটির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70" y="106795"/>
            <a:ext cx="2413048" cy="18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14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6258" y="10462"/>
            <a:ext cx="3723654" cy="61619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14" y="-30136"/>
            <a:ext cx="4844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ফিডব্যাক</a:t>
            </a:r>
            <a:r>
              <a:rPr lang="en-US" sz="2800" b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27649" y="4921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20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48272" y="443903"/>
            <a:ext cx="6695728" cy="576064"/>
          </a:xfrm>
        </p:spPr>
        <p:txBody>
          <a:bodyPr/>
          <a:lstStyle/>
          <a:p>
            <a:r>
              <a:rPr lang="en-US" altLang="ko-KR" dirty="0" smtClean="0"/>
              <a:t>               </a:t>
            </a:r>
            <a:r>
              <a:rPr lang="en-US" altLang="ko-KR" dirty="0" smtClean="0">
                <a:latin typeface="AbileneFLF.fog_" panose="02000500000000000000" pitchFamily="2" charset="0"/>
              </a:rPr>
              <a:t>Home work:</a:t>
            </a:r>
            <a:endParaRPr lang="ko-KR" altLang="en-US" dirty="0">
              <a:latin typeface="AbileneFLF.fog_" panose="020005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888" y="1563638"/>
            <a:ext cx="5400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2x+3y = 28 </a:t>
            </a:r>
            <a:r>
              <a:rPr lang="en-US" sz="2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4x+6y = 56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সমীকরণদুটির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4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67744" y="411510"/>
            <a:ext cx="6695728" cy="576064"/>
          </a:xfrm>
        </p:spPr>
        <p:txBody>
          <a:bodyPr/>
          <a:lstStyle/>
          <a:p>
            <a:r>
              <a:rPr lang="en-US" altLang="ko-KR" dirty="0" smtClean="0"/>
              <a:t>      Today’s Moral tips:</a:t>
            </a:r>
            <a:endParaRPr lang="ko-KR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773" y="195486"/>
            <a:ext cx="1869590" cy="1008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71219"/>
            <a:ext cx="2828294" cy="384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26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48272" y="257969"/>
            <a:ext cx="6695728" cy="576064"/>
          </a:xfrm>
        </p:spPr>
        <p:txBody>
          <a:bodyPr/>
          <a:lstStyle/>
          <a:p>
            <a:r>
              <a:rPr lang="en-US" altLang="ko-KR" dirty="0" smtClean="0"/>
              <a:t>      Today’s funs :</a:t>
            </a:r>
            <a:endParaRPr lang="ko-KR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203598"/>
            <a:ext cx="3384376" cy="3828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123" y="191001"/>
            <a:ext cx="987877" cy="987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74" y="166282"/>
            <a:ext cx="1085058" cy="103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91880" y="267494"/>
            <a:ext cx="5652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জিয়াউল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3449318"/>
            <a:ext cx="3672408" cy="1699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84" y="268393"/>
            <a:ext cx="924272" cy="8558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3491880" y="1322314"/>
            <a:ext cx="5652120" cy="21217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সমন্বয়কারী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2000" b="1" dirty="0">
                <a:solidFill>
                  <a:schemeClr val="bg1"/>
                </a:solidFill>
                <a:latin typeface="SutonnyMJ" pitchFamily="2" charset="0"/>
              </a:rPr>
              <a:t>  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হালিশহর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ক্যান্টনমেন্ট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SutonnyMJ" pitchFamily="2" charset="0"/>
              </a:rPr>
              <a:t>  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ইমেল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ziaulislamchy00@gmail.com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marL="0" lvl="1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20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SutonnyMJ" pitchFamily="2" charset="0"/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ফেইজবুক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Ziaul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Islam Chowdhury, 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ইউটিউব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চ্যানেল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Daffodil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Mathematica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 smtClean="0">
              <a:solidFill>
                <a:schemeClr val="bg1"/>
              </a:solidFill>
              <a:latin typeface="SutonnyMJ" pitchFamily="2" charset="0"/>
            </a:endParaRPr>
          </a:p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r>
              <a:rPr lang="en-US" sz="2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000" b="1" dirty="0" smtClean="0">
                <a:solidFill>
                  <a:schemeClr val="bg1"/>
                </a:solidFill>
                <a:latin typeface="SutonnyMJ" pitchFamily="2" charset="0"/>
              </a:rPr>
              <a:t>01988-300515,</a:t>
            </a:r>
            <a:endParaRPr lang="en-US" sz="2000" b="1" dirty="0">
              <a:solidFill>
                <a:schemeClr val="bg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5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35846"/>
            <a:ext cx="5256584" cy="1707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7199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9832" y="267494"/>
            <a:ext cx="5802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মীকরণ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775" y="1275606"/>
            <a:ext cx="2744225" cy="37084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15816" y="1491630"/>
            <a:ext cx="3312368" cy="30963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অভিজ্ঞতা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05</a:t>
            </a:r>
          </a:p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50মিনিট</a:t>
            </a:r>
          </a:p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80010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347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203598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দিয়াশলাইয়ের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+mj-lt"/>
                <a:cs typeface="NikoshBAN" panose="02000000000000000000" pitchFamily="2" charset="0"/>
              </a:rPr>
              <a:t>20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/>
          </a:p>
        </p:txBody>
      </p:sp>
      <p:sp>
        <p:nvSpPr>
          <p:cNvPr id="2" name="AutoShape 2" descr="Matchbox - Simple English Wikipedi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Matchbox - Simple English Wikipedia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2329272"/>
            <a:ext cx="2466975" cy="18478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88224" y="2453097"/>
            <a:ext cx="2483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x =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x =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851920" y="2731981"/>
            <a:ext cx="2483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+mj-lt"/>
                <a:cs typeface="NikoshBAN" panose="02000000000000000000" pitchFamily="2" charset="0"/>
              </a:rPr>
              <a:t>20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635896" y="1847413"/>
            <a:ext cx="2483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027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347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203598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লিলি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+mj-lt"/>
                <a:cs typeface="NikoshBAN" panose="02000000000000000000" pitchFamily="2" charset="0"/>
              </a:rPr>
              <a:t>3:4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দু্ইজনের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latin typeface="+mj-lt"/>
                <a:cs typeface="NikoshBAN" panose="02000000000000000000" pitchFamily="2" charset="0"/>
              </a:rPr>
              <a:t>21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লিলির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/>
          </a:p>
        </p:txBody>
      </p:sp>
      <p:sp>
        <p:nvSpPr>
          <p:cNvPr id="2" name="AutoShape 2" descr="Matchbox - Simple English Wikipedi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Matchbox - Simple English Wikipedia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8291" y="2643416"/>
            <a:ext cx="19867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x :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x =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267744" y="2138951"/>
            <a:ext cx="2483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671" y="1575107"/>
            <a:ext cx="2951855" cy="1967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4363043" y="2440993"/>
            <a:ext cx="23042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x+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x =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x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0375" y="4219366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লিলির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325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9832" y="267494"/>
            <a:ext cx="5802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1942" y="2139702"/>
            <a:ext cx="6120680" cy="15841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সেশন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01</a:t>
            </a:r>
          </a:p>
          <a:p>
            <a:pPr marL="90488" lvl="1" indent="-209550">
              <a:spcBef>
                <a:spcPct val="20000"/>
              </a:spcBef>
              <a:buClr>
                <a:srgbClr val="10CF9B"/>
              </a:buClr>
              <a:buSzPct val="65000"/>
              <a:defRPr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সহসমীকরণ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8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/>
          <p:cNvGrpSpPr/>
          <p:nvPr/>
        </p:nvGrpSpPr>
        <p:grpSpPr>
          <a:xfrm>
            <a:off x="3419872" y="568742"/>
            <a:ext cx="5616624" cy="874174"/>
            <a:chOff x="3642255" y="1078632"/>
            <a:chExt cx="4428135" cy="874174"/>
          </a:xfrm>
        </p:grpSpPr>
        <p:grpSp>
          <p:nvGrpSpPr>
            <p:cNvPr id="2" name="Group 1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আলোচনা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শেষে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শিক্ষার্থীরা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জানতে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------ </a:t>
                </a:r>
                <a:endParaRPr lang="ko-KR" altLang="en-US" sz="20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3642255" y="1121809"/>
              <a:ext cx="457090" cy="830997"/>
              <a:chOff x="3642255" y="1121809"/>
              <a:chExt cx="457090" cy="830997"/>
            </a:xfrm>
          </p:grpSpPr>
          <p:sp>
            <p:nvSpPr>
              <p:cNvPr id="6" name="Rounded Rectangle 5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30492" y="1121809"/>
                <a:ext cx="302633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48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*</a:t>
                </a:r>
                <a:endParaRPr lang="ko-KR" altLang="en-US" sz="4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3582037" y="1821205"/>
            <a:ext cx="5515836" cy="761165"/>
            <a:chOff x="3642255" y="1022597"/>
            <a:chExt cx="4428135" cy="761165"/>
          </a:xfrm>
        </p:grpSpPr>
        <p:grpSp>
          <p:nvGrpSpPr>
            <p:cNvPr id="86" name="Group 85"/>
            <p:cNvGrpSpPr/>
            <p:nvPr/>
          </p:nvGrpSpPr>
          <p:grpSpPr>
            <a:xfrm>
              <a:off x="4162145" y="1022597"/>
              <a:ext cx="3908245" cy="761165"/>
              <a:chOff x="4420175" y="1028251"/>
              <a:chExt cx="3908245" cy="761165"/>
            </a:xfrm>
          </p:grpSpPr>
          <p:sp>
            <p:nvSpPr>
              <p:cNvPr id="93" name="Rounded Rectangle 9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4420175" y="1028251"/>
                <a:ext cx="3806236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89" name="Rounded Rectangle 8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3728451" y="2561352"/>
            <a:ext cx="5415549" cy="705130"/>
            <a:chOff x="3642255" y="1078632"/>
            <a:chExt cx="4428135" cy="705130"/>
          </a:xfrm>
        </p:grpSpPr>
        <p:grpSp>
          <p:nvGrpSpPr>
            <p:cNvPr id="96" name="Group 9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03" name="Rounded Rectangle 10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99" name="Rounded Rectangle 9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3866721" y="3338079"/>
            <a:ext cx="5321098" cy="705130"/>
            <a:chOff x="3642255" y="1078632"/>
            <a:chExt cx="4428135" cy="705130"/>
          </a:xfrm>
        </p:grpSpPr>
        <p:grpSp>
          <p:nvGrpSpPr>
            <p:cNvPr id="106" name="Group 105"/>
            <p:cNvGrpSpPr/>
            <p:nvPr/>
          </p:nvGrpSpPr>
          <p:grpSpPr>
            <a:xfrm>
              <a:off x="4355976" y="1078632"/>
              <a:ext cx="3714414" cy="705130"/>
              <a:chOff x="4614006" y="1084286"/>
              <a:chExt cx="3714414" cy="705130"/>
            </a:xfrm>
          </p:grpSpPr>
          <p:sp>
            <p:nvSpPr>
              <p:cNvPr id="113" name="Rounded Rectangle 112"/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/>
              </a:prstGeom>
              <a:solidFill>
                <a:schemeClr val="bg1"/>
              </a:solidFill>
              <a:ln w="15875">
                <a:gradFill>
                  <a:gsLst>
                    <a:gs pos="0">
                      <a:schemeClr val="bg1"/>
                    </a:gs>
                    <a:gs pos="10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54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3642255" y="1210623"/>
              <a:ext cx="457090" cy="457090"/>
              <a:chOff x="3642255" y="1210623"/>
              <a:chExt cx="457090" cy="457090"/>
            </a:xfrm>
          </p:grpSpPr>
          <p:sp>
            <p:nvSpPr>
              <p:cNvPr id="109" name="Rounded Rectangle 108"/>
              <p:cNvSpPr/>
              <p:nvPr/>
            </p:nvSpPr>
            <p:spPr>
              <a:xfrm rot="2700000">
                <a:off x="3642255" y="1210623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bg1"/>
              </a:solidFill>
              <a:ln w="635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3719484" y="1239113"/>
                <a:ext cx="302633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0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ko-KR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3" name="Title 3"/>
          <p:cNvSpPr txBox="1">
            <a:spLocks/>
          </p:cNvSpPr>
          <p:nvPr/>
        </p:nvSpPr>
        <p:spPr>
          <a:xfrm>
            <a:off x="2507727" y="133444"/>
            <a:ext cx="5955495" cy="5726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SutonnyMJ" pitchFamily="2" charset="0"/>
              </a:rPr>
              <a:t/>
            </a:r>
            <a:br>
              <a:rPr lang="en-US" sz="4800" dirty="0" smtClean="0">
                <a:latin typeface="SutonnyMJ" pitchFamily="2" charset="0"/>
              </a:rPr>
            </a:br>
            <a:endParaRPr lang="en-US" sz="4800" dirty="0"/>
          </a:p>
        </p:txBody>
      </p:sp>
      <p:sp>
        <p:nvSpPr>
          <p:cNvPr id="57" name="Rectangle 56"/>
          <p:cNvSpPr/>
          <p:nvPr/>
        </p:nvSpPr>
        <p:spPr>
          <a:xfrm>
            <a:off x="4566609" y="1901932"/>
            <a:ext cx="44320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2000" dirty="0"/>
          </a:p>
        </p:txBody>
      </p:sp>
      <p:sp>
        <p:nvSpPr>
          <p:cNvPr id="58" name="Rectangle 57"/>
          <p:cNvSpPr/>
          <p:nvPr/>
        </p:nvSpPr>
        <p:spPr>
          <a:xfrm>
            <a:off x="4566609" y="2732314"/>
            <a:ext cx="45568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2000" dirty="0"/>
          </a:p>
        </p:txBody>
      </p:sp>
      <p:sp>
        <p:nvSpPr>
          <p:cNvPr id="59" name="Rectangle 58"/>
          <p:cNvSpPr/>
          <p:nvPr/>
        </p:nvSpPr>
        <p:spPr>
          <a:xfrm>
            <a:off x="4803131" y="3470115"/>
            <a:ext cx="4216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2800" y="0"/>
            <a:ext cx="8779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সেতু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দোকান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18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ইরেজার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পেন্সিল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দোকানদার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বলেনি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9444" y="1200329"/>
            <a:ext cx="9036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ইরেজারের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পেন্সিলের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ধরলে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2x+y = 18</a:t>
            </a:r>
            <a:endParaRPr lang="en-US"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204102"/>
                  </p:ext>
                </p:extLst>
              </p:nvPr>
            </p:nvGraphicFramePr>
            <p:xfrm>
              <a:off x="251520" y="2067694"/>
              <a:ext cx="8352928" cy="32147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8232"/>
                    <a:gridCol w="1656184"/>
                    <a:gridCol w="2520280"/>
                    <a:gridCol w="2088232"/>
                  </a:tblGrid>
                  <a:tr h="50549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rgbClr val="00B0F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 </a:t>
                          </a:r>
                          <a:r>
                            <a:rPr lang="en-US" sz="2000" b="1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এর</a:t>
                          </a:r>
                          <a:r>
                            <a:rPr lang="en-US" sz="2000" b="1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মান</a:t>
                          </a:r>
                          <a:endParaRPr lang="en-US" sz="2000" dirty="0" smtClean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rgbClr val="00B0F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 </a:t>
                          </a:r>
                          <a:r>
                            <a:rPr lang="en-US" sz="2000" b="1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এর</a:t>
                          </a:r>
                          <a:r>
                            <a:rPr lang="en-US" sz="2000" b="1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মান</a:t>
                          </a:r>
                          <a:endParaRPr lang="en-US" sz="2000" dirty="0" smtClean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rgbClr val="00B0F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বামপক্ষ</a:t>
                          </a:r>
                          <a:r>
                            <a:rPr lang="en-US" sz="2000" b="1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="1" dirty="0" smtClean="0">
                              <a:solidFill>
                                <a:srgbClr val="00B0F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2x+y </a:t>
                          </a:r>
                          <a:r>
                            <a:rPr lang="en-US" sz="2000" b="1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এর</a:t>
                          </a:r>
                          <a:r>
                            <a:rPr lang="en-US" sz="2000" b="1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মান</a:t>
                          </a:r>
                          <a:endParaRPr lang="en-US" sz="2000" dirty="0" smtClean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ডানপক্ষ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5418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(2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dirty="0" smtClean="0"/>
                            <a:t>1)+16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418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(2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dirty="0" smtClean="0"/>
                            <a:t>)+16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418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(2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dirty="0" smtClean="0"/>
                            <a:t>)+16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418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(2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r>
                            <a:rPr lang="en-US" dirty="0" smtClean="0"/>
                            <a:t>)+16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</a:t>
                          </a:r>
                        </a:p>
                      </a:txBody>
                      <a:tcPr/>
                    </a:tc>
                  </a:tr>
                  <a:tr h="5418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------------------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------------------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------------------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18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204102"/>
                  </p:ext>
                </p:extLst>
              </p:nvPr>
            </p:nvGraphicFramePr>
            <p:xfrm>
              <a:off x="251520" y="2067694"/>
              <a:ext cx="8352928" cy="32147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88232"/>
                    <a:gridCol w="1656184"/>
                    <a:gridCol w="2520280"/>
                    <a:gridCol w="2088232"/>
                  </a:tblGrid>
                  <a:tr h="505492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rgbClr val="00B0F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x </a:t>
                          </a:r>
                          <a:r>
                            <a:rPr lang="en-US" sz="2000" b="1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এর</a:t>
                          </a:r>
                          <a:r>
                            <a:rPr lang="en-US" sz="2000" b="1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মান</a:t>
                          </a:r>
                          <a:endParaRPr lang="en-US" sz="2000" dirty="0" smtClean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rgbClr val="00B0F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y </a:t>
                          </a:r>
                          <a:r>
                            <a:rPr lang="en-US" sz="2000" b="1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এর</a:t>
                          </a:r>
                          <a:r>
                            <a:rPr lang="en-US" sz="2000" b="1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মান</a:t>
                          </a:r>
                          <a:endParaRPr lang="en-US" sz="2000" dirty="0" smtClean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rgbClr val="00B0F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বামপক্ষ</a:t>
                          </a:r>
                          <a:r>
                            <a:rPr lang="en-US" sz="2000" b="1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="1" dirty="0" smtClean="0">
                              <a:solidFill>
                                <a:srgbClr val="00B0F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2x+y </a:t>
                          </a:r>
                          <a:r>
                            <a:rPr lang="en-US" sz="2000" b="1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এর</a:t>
                          </a:r>
                          <a:r>
                            <a:rPr lang="en-US" sz="2000" b="1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000" b="1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মান</a:t>
                          </a:r>
                          <a:endParaRPr lang="en-US" sz="2000" dirty="0" smtClean="0">
                            <a:solidFill>
                              <a:srgbClr val="00B0F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ডানপক্ষ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5418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9153" t="-101124" r="-84019" b="-40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418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9153" t="-201124" r="-84019" b="-30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418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9153" t="-301124" r="-84019" b="-20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418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9153" t="-401124" r="-84019" b="-1022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18</a:t>
                          </a:r>
                        </a:p>
                      </a:txBody>
                      <a:tcPr/>
                    </a:tc>
                  </a:tr>
                  <a:tr h="5418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------------------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------------------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------------------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18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0600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6258" y="10462"/>
            <a:ext cx="2771800" cy="61619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14" y="-30136"/>
            <a:ext cx="2756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</a:rPr>
              <a:t>: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27649" y="49218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6258" y="771550"/>
            <a:ext cx="6554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2x+5y 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-14</a:t>
            </a:r>
            <a:endParaRPr lang="en-US"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সমীকরণটির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92444"/>
            <a:ext cx="1723537" cy="228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7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610</Words>
  <Application>Microsoft Office PowerPoint</Application>
  <PresentationFormat>On-screen Show (16:9)</PresentationFormat>
  <Paragraphs>155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 Unicode MS</vt:lpstr>
      <vt:lpstr>맑은 고딕</vt:lpstr>
      <vt:lpstr>AbileneFLF.fog_</vt:lpstr>
      <vt:lpstr>Arial</vt:lpstr>
      <vt:lpstr>Cambria Math</vt:lpstr>
      <vt:lpstr>NikoshBAN</vt:lpstr>
      <vt:lpstr>SutonnyMJ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User</cp:lastModifiedBy>
  <cp:revision>311</cp:revision>
  <dcterms:created xsi:type="dcterms:W3CDTF">2016-12-05T23:26:54Z</dcterms:created>
  <dcterms:modified xsi:type="dcterms:W3CDTF">2024-06-21T15:30:33Z</dcterms:modified>
</cp:coreProperties>
</file>