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90" d="100"/>
          <a:sy n="90" d="100"/>
        </p:scale>
        <p:origin x="-15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9E990-4055-4B3C-92FD-CF3CE41C5A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5937F-FD73-41F9-9753-AF8D5E34577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76200">
          <a:solidFill>
            <a:srgbClr val="00B050"/>
          </a:solidFill>
        </a:ln>
      </dgm:spPr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Teacher’s Reading</a:t>
          </a:r>
          <a:endParaRPr lang="en-US" dirty="0">
            <a:solidFill>
              <a:srgbClr val="0070C0"/>
            </a:solidFill>
          </a:endParaRPr>
        </a:p>
      </dgm:t>
    </dgm:pt>
    <dgm:pt modelId="{4BC5DD45-66E2-46AC-9E15-DD488E345169}" type="parTrans" cxnId="{EC447C84-F892-436C-9817-D6F27EE87971}">
      <dgm:prSet/>
      <dgm:spPr/>
      <dgm:t>
        <a:bodyPr/>
        <a:lstStyle/>
        <a:p>
          <a:endParaRPr lang="en-US"/>
        </a:p>
      </dgm:t>
    </dgm:pt>
    <dgm:pt modelId="{B27ECAD9-C9E8-4486-81EC-46B031225065}" type="sibTrans" cxnId="{EC447C84-F892-436C-9817-D6F27EE87971}">
      <dgm:prSet/>
      <dgm:spPr/>
      <dgm:t>
        <a:bodyPr/>
        <a:lstStyle/>
        <a:p>
          <a:endParaRPr lang="en-US"/>
        </a:p>
      </dgm:t>
    </dgm:pt>
    <dgm:pt modelId="{522D5610-426B-41A6-8D3E-D6DA63EC9EC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76200">
          <a:solidFill>
            <a:srgbClr val="00B050"/>
          </a:solidFill>
        </a:ln>
      </dgm:spPr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Cross Reading </a:t>
          </a:r>
          <a:endParaRPr lang="en-US" dirty="0">
            <a:solidFill>
              <a:srgbClr val="0070C0"/>
            </a:solidFill>
          </a:endParaRPr>
        </a:p>
      </dgm:t>
    </dgm:pt>
    <dgm:pt modelId="{89255165-F001-4519-BBA0-074070D43CCD}" type="parTrans" cxnId="{3A3A1009-2183-4CF4-805E-F7EB54EEEBB0}">
      <dgm:prSet/>
      <dgm:spPr/>
      <dgm:t>
        <a:bodyPr/>
        <a:lstStyle/>
        <a:p>
          <a:endParaRPr lang="en-US"/>
        </a:p>
      </dgm:t>
    </dgm:pt>
    <dgm:pt modelId="{50BB5B09-9958-440B-A72F-CD194762A2FB}" type="sibTrans" cxnId="{3A3A1009-2183-4CF4-805E-F7EB54EEEBB0}">
      <dgm:prSet/>
      <dgm:spPr/>
      <dgm:t>
        <a:bodyPr/>
        <a:lstStyle/>
        <a:p>
          <a:endParaRPr lang="en-US"/>
        </a:p>
      </dgm:t>
    </dgm:pt>
    <dgm:pt modelId="{AE3BCF48-9154-49B6-9E9D-8115B3D502B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76200">
          <a:solidFill>
            <a:srgbClr val="00B050"/>
          </a:solidFill>
        </a:ln>
      </dgm:spPr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Students’ Silent Reading</a:t>
          </a:r>
          <a:endParaRPr lang="en-US" dirty="0">
            <a:solidFill>
              <a:srgbClr val="0070C0"/>
            </a:solidFill>
          </a:endParaRPr>
        </a:p>
      </dgm:t>
    </dgm:pt>
    <dgm:pt modelId="{87CC22A3-1460-4C61-ABE2-C5F9A502473E}" type="parTrans" cxnId="{A89DFC22-24DD-440B-886F-9C662FC1880E}">
      <dgm:prSet/>
      <dgm:spPr/>
      <dgm:t>
        <a:bodyPr/>
        <a:lstStyle/>
        <a:p>
          <a:endParaRPr lang="en-US"/>
        </a:p>
      </dgm:t>
    </dgm:pt>
    <dgm:pt modelId="{CC90F985-26B8-4B53-B2B5-F815F03A9A5E}" type="sibTrans" cxnId="{A89DFC22-24DD-440B-886F-9C662FC1880E}">
      <dgm:prSet/>
      <dgm:spPr/>
      <dgm:t>
        <a:bodyPr/>
        <a:lstStyle/>
        <a:p>
          <a:endParaRPr lang="en-US"/>
        </a:p>
      </dgm:t>
    </dgm:pt>
    <dgm:pt modelId="{BAD832E4-53E2-4DBC-BAE3-4E22D7517AC9}" type="pres">
      <dgm:prSet presAssocID="{C4A9E990-4055-4B3C-92FD-CF3CE41C5A9E}" presName="linear" presStyleCnt="0">
        <dgm:presLayoutVars>
          <dgm:dir/>
          <dgm:animLvl val="lvl"/>
          <dgm:resizeHandles val="exact"/>
        </dgm:presLayoutVars>
      </dgm:prSet>
      <dgm:spPr/>
    </dgm:pt>
    <dgm:pt modelId="{E4F2A27E-8C63-4784-B188-D3642C513333}" type="pres">
      <dgm:prSet presAssocID="{C2B5937F-FD73-41F9-9753-AF8D5E345777}" presName="parentLin" presStyleCnt="0"/>
      <dgm:spPr/>
    </dgm:pt>
    <dgm:pt modelId="{3F7435FB-43B5-4C13-A395-CD389E35DB0E}" type="pres">
      <dgm:prSet presAssocID="{C2B5937F-FD73-41F9-9753-AF8D5E345777}" presName="parentLeftMargin" presStyleLbl="node1" presStyleIdx="0" presStyleCnt="3"/>
      <dgm:spPr/>
    </dgm:pt>
    <dgm:pt modelId="{D721B114-040D-4DE8-9778-1ADD5F51CF7A}" type="pres">
      <dgm:prSet presAssocID="{C2B5937F-FD73-41F9-9753-AF8D5E3457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E441E-F1BD-43C9-A930-27EA97919E14}" type="pres">
      <dgm:prSet presAssocID="{C2B5937F-FD73-41F9-9753-AF8D5E345777}" presName="negativeSpace" presStyleCnt="0"/>
      <dgm:spPr/>
    </dgm:pt>
    <dgm:pt modelId="{409399BA-87CD-4EC0-B832-9E2E910BB73D}" type="pres">
      <dgm:prSet presAssocID="{C2B5937F-FD73-41F9-9753-AF8D5E345777}" presName="childText" presStyleLbl="conFgAcc1" presStyleIdx="0" presStyleCnt="3">
        <dgm:presLayoutVars>
          <dgm:bulletEnabled val="1"/>
        </dgm:presLayoutVars>
      </dgm:prSet>
      <dgm:spPr/>
    </dgm:pt>
    <dgm:pt modelId="{D5D8F848-BCFB-45B9-999C-A972EE88F51C}" type="pres">
      <dgm:prSet presAssocID="{B27ECAD9-C9E8-4486-81EC-46B031225065}" presName="spaceBetweenRectangles" presStyleCnt="0"/>
      <dgm:spPr/>
    </dgm:pt>
    <dgm:pt modelId="{17BCD54F-4B8D-4FBF-9E89-15BC77E200E7}" type="pres">
      <dgm:prSet presAssocID="{522D5610-426B-41A6-8D3E-D6DA63EC9EC5}" presName="parentLin" presStyleCnt="0"/>
      <dgm:spPr/>
    </dgm:pt>
    <dgm:pt modelId="{234C6F09-0891-44BE-B379-CB0D5798CF21}" type="pres">
      <dgm:prSet presAssocID="{522D5610-426B-41A6-8D3E-D6DA63EC9EC5}" presName="parentLeftMargin" presStyleLbl="node1" presStyleIdx="0" presStyleCnt="3"/>
      <dgm:spPr/>
    </dgm:pt>
    <dgm:pt modelId="{C553625A-EB8D-4508-9BCE-3A9B957DF73C}" type="pres">
      <dgm:prSet presAssocID="{522D5610-426B-41A6-8D3E-D6DA63EC9E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53DC2-E2A0-46F6-A227-D7B452EA1D80}" type="pres">
      <dgm:prSet presAssocID="{522D5610-426B-41A6-8D3E-D6DA63EC9EC5}" presName="negativeSpace" presStyleCnt="0"/>
      <dgm:spPr/>
    </dgm:pt>
    <dgm:pt modelId="{EEDB22BC-D4E9-4852-9751-434BFF5877EE}" type="pres">
      <dgm:prSet presAssocID="{522D5610-426B-41A6-8D3E-D6DA63EC9EC5}" presName="childText" presStyleLbl="conFgAcc1" presStyleIdx="1" presStyleCnt="3">
        <dgm:presLayoutVars>
          <dgm:bulletEnabled val="1"/>
        </dgm:presLayoutVars>
      </dgm:prSet>
      <dgm:spPr/>
    </dgm:pt>
    <dgm:pt modelId="{E1881EE0-0D95-4894-97FE-7527A09D3138}" type="pres">
      <dgm:prSet presAssocID="{50BB5B09-9958-440B-A72F-CD194762A2FB}" presName="spaceBetweenRectangles" presStyleCnt="0"/>
      <dgm:spPr/>
    </dgm:pt>
    <dgm:pt modelId="{693039DF-B3AE-43E7-9E99-AC94AA05975F}" type="pres">
      <dgm:prSet presAssocID="{AE3BCF48-9154-49B6-9E9D-8115B3D502B4}" presName="parentLin" presStyleCnt="0"/>
      <dgm:spPr/>
    </dgm:pt>
    <dgm:pt modelId="{97BCC3A6-E86F-4628-B9B4-D1D5511B551D}" type="pres">
      <dgm:prSet presAssocID="{AE3BCF48-9154-49B6-9E9D-8115B3D502B4}" presName="parentLeftMargin" presStyleLbl="node1" presStyleIdx="1" presStyleCnt="3"/>
      <dgm:spPr/>
    </dgm:pt>
    <dgm:pt modelId="{C71B55EA-C1B2-4CB7-B8A4-F720616E049F}" type="pres">
      <dgm:prSet presAssocID="{AE3BCF48-9154-49B6-9E9D-8115B3D502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6960-335F-4789-988B-0679BE1E38D3}" type="pres">
      <dgm:prSet presAssocID="{AE3BCF48-9154-49B6-9E9D-8115B3D502B4}" presName="negativeSpace" presStyleCnt="0"/>
      <dgm:spPr/>
    </dgm:pt>
    <dgm:pt modelId="{B6D5F383-6548-4AAC-8F2E-0812BD429916}" type="pres">
      <dgm:prSet presAssocID="{AE3BCF48-9154-49B6-9E9D-8115B3D502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3A1009-2183-4CF4-805E-F7EB54EEEBB0}" srcId="{C4A9E990-4055-4B3C-92FD-CF3CE41C5A9E}" destId="{522D5610-426B-41A6-8D3E-D6DA63EC9EC5}" srcOrd="1" destOrd="0" parTransId="{89255165-F001-4519-BBA0-074070D43CCD}" sibTransId="{50BB5B09-9958-440B-A72F-CD194762A2FB}"/>
    <dgm:cxn modelId="{C602ACCB-8E0A-433D-B8E5-F2EC4629258C}" type="presOf" srcId="{C2B5937F-FD73-41F9-9753-AF8D5E345777}" destId="{D721B114-040D-4DE8-9778-1ADD5F51CF7A}" srcOrd="1" destOrd="0" presId="urn:microsoft.com/office/officeart/2005/8/layout/list1"/>
    <dgm:cxn modelId="{A5C50FE0-7C2C-4A7D-90A2-3A7BE011880A}" type="presOf" srcId="{C4A9E990-4055-4B3C-92FD-CF3CE41C5A9E}" destId="{BAD832E4-53E2-4DBC-BAE3-4E22D7517AC9}" srcOrd="0" destOrd="0" presId="urn:microsoft.com/office/officeart/2005/8/layout/list1"/>
    <dgm:cxn modelId="{A89DFC22-24DD-440B-886F-9C662FC1880E}" srcId="{C4A9E990-4055-4B3C-92FD-CF3CE41C5A9E}" destId="{AE3BCF48-9154-49B6-9E9D-8115B3D502B4}" srcOrd="2" destOrd="0" parTransId="{87CC22A3-1460-4C61-ABE2-C5F9A502473E}" sibTransId="{CC90F985-26B8-4B53-B2B5-F815F03A9A5E}"/>
    <dgm:cxn modelId="{EC447C84-F892-436C-9817-D6F27EE87971}" srcId="{C4A9E990-4055-4B3C-92FD-CF3CE41C5A9E}" destId="{C2B5937F-FD73-41F9-9753-AF8D5E345777}" srcOrd="0" destOrd="0" parTransId="{4BC5DD45-66E2-46AC-9E15-DD488E345169}" sibTransId="{B27ECAD9-C9E8-4486-81EC-46B031225065}"/>
    <dgm:cxn modelId="{B30BD5D4-DC08-44ED-B38E-EA673530291C}" type="presOf" srcId="{522D5610-426B-41A6-8D3E-D6DA63EC9EC5}" destId="{C553625A-EB8D-4508-9BCE-3A9B957DF73C}" srcOrd="1" destOrd="0" presId="urn:microsoft.com/office/officeart/2005/8/layout/list1"/>
    <dgm:cxn modelId="{B36D478D-D306-4C0E-BB61-4AF00E25C435}" type="presOf" srcId="{AE3BCF48-9154-49B6-9E9D-8115B3D502B4}" destId="{C71B55EA-C1B2-4CB7-B8A4-F720616E049F}" srcOrd="1" destOrd="0" presId="urn:microsoft.com/office/officeart/2005/8/layout/list1"/>
    <dgm:cxn modelId="{34269EB9-686A-4AB5-BC12-9E6AA84173F3}" type="presOf" srcId="{522D5610-426B-41A6-8D3E-D6DA63EC9EC5}" destId="{234C6F09-0891-44BE-B379-CB0D5798CF21}" srcOrd="0" destOrd="0" presId="urn:microsoft.com/office/officeart/2005/8/layout/list1"/>
    <dgm:cxn modelId="{4CFD7830-261B-42F5-8715-B9E2BB26CB8C}" type="presOf" srcId="{AE3BCF48-9154-49B6-9E9D-8115B3D502B4}" destId="{97BCC3A6-E86F-4628-B9B4-D1D5511B551D}" srcOrd="0" destOrd="0" presId="urn:microsoft.com/office/officeart/2005/8/layout/list1"/>
    <dgm:cxn modelId="{13B9D12B-3C6E-4410-B647-18DB2F6164A4}" type="presOf" srcId="{C2B5937F-FD73-41F9-9753-AF8D5E345777}" destId="{3F7435FB-43B5-4C13-A395-CD389E35DB0E}" srcOrd="0" destOrd="0" presId="urn:microsoft.com/office/officeart/2005/8/layout/list1"/>
    <dgm:cxn modelId="{3A6BADE5-8690-4E07-8466-080382608BEE}" type="presParOf" srcId="{BAD832E4-53E2-4DBC-BAE3-4E22D7517AC9}" destId="{E4F2A27E-8C63-4784-B188-D3642C513333}" srcOrd="0" destOrd="0" presId="urn:microsoft.com/office/officeart/2005/8/layout/list1"/>
    <dgm:cxn modelId="{96DDD405-A7FF-4836-A91F-A75E861641E4}" type="presParOf" srcId="{E4F2A27E-8C63-4784-B188-D3642C513333}" destId="{3F7435FB-43B5-4C13-A395-CD389E35DB0E}" srcOrd="0" destOrd="0" presId="urn:microsoft.com/office/officeart/2005/8/layout/list1"/>
    <dgm:cxn modelId="{150C1F27-8974-4E77-BCE7-2DD59AAD7D89}" type="presParOf" srcId="{E4F2A27E-8C63-4784-B188-D3642C513333}" destId="{D721B114-040D-4DE8-9778-1ADD5F51CF7A}" srcOrd="1" destOrd="0" presId="urn:microsoft.com/office/officeart/2005/8/layout/list1"/>
    <dgm:cxn modelId="{5E66FA8C-904B-4D78-A394-27FAB8E6109C}" type="presParOf" srcId="{BAD832E4-53E2-4DBC-BAE3-4E22D7517AC9}" destId="{4E3E441E-F1BD-43C9-A930-27EA97919E14}" srcOrd="1" destOrd="0" presId="urn:microsoft.com/office/officeart/2005/8/layout/list1"/>
    <dgm:cxn modelId="{7B5914B5-4360-4C75-B429-BB029AD7DB90}" type="presParOf" srcId="{BAD832E4-53E2-4DBC-BAE3-4E22D7517AC9}" destId="{409399BA-87CD-4EC0-B832-9E2E910BB73D}" srcOrd="2" destOrd="0" presId="urn:microsoft.com/office/officeart/2005/8/layout/list1"/>
    <dgm:cxn modelId="{1439D5B2-B238-4F8F-ABC3-4EF3CA99C003}" type="presParOf" srcId="{BAD832E4-53E2-4DBC-BAE3-4E22D7517AC9}" destId="{D5D8F848-BCFB-45B9-999C-A972EE88F51C}" srcOrd="3" destOrd="0" presId="urn:microsoft.com/office/officeart/2005/8/layout/list1"/>
    <dgm:cxn modelId="{3036327D-8FFF-4530-9FEB-997314A687E4}" type="presParOf" srcId="{BAD832E4-53E2-4DBC-BAE3-4E22D7517AC9}" destId="{17BCD54F-4B8D-4FBF-9E89-15BC77E200E7}" srcOrd="4" destOrd="0" presId="urn:microsoft.com/office/officeart/2005/8/layout/list1"/>
    <dgm:cxn modelId="{99C591DE-2C99-419A-A666-D1BF5CD8E71B}" type="presParOf" srcId="{17BCD54F-4B8D-4FBF-9E89-15BC77E200E7}" destId="{234C6F09-0891-44BE-B379-CB0D5798CF21}" srcOrd="0" destOrd="0" presId="urn:microsoft.com/office/officeart/2005/8/layout/list1"/>
    <dgm:cxn modelId="{4BB33566-5A13-42C3-A4A7-8849A423E7F6}" type="presParOf" srcId="{17BCD54F-4B8D-4FBF-9E89-15BC77E200E7}" destId="{C553625A-EB8D-4508-9BCE-3A9B957DF73C}" srcOrd="1" destOrd="0" presId="urn:microsoft.com/office/officeart/2005/8/layout/list1"/>
    <dgm:cxn modelId="{BB509080-9FF2-4B2C-856B-CBD05410F6EC}" type="presParOf" srcId="{BAD832E4-53E2-4DBC-BAE3-4E22D7517AC9}" destId="{AD753DC2-E2A0-46F6-A227-D7B452EA1D80}" srcOrd="5" destOrd="0" presId="urn:microsoft.com/office/officeart/2005/8/layout/list1"/>
    <dgm:cxn modelId="{9761B45E-29AB-4E3A-B945-2C223544AFDC}" type="presParOf" srcId="{BAD832E4-53E2-4DBC-BAE3-4E22D7517AC9}" destId="{EEDB22BC-D4E9-4852-9751-434BFF5877EE}" srcOrd="6" destOrd="0" presId="urn:microsoft.com/office/officeart/2005/8/layout/list1"/>
    <dgm:cxn modelId="{4DEDB4F6-E8A5-4A66-BC6A-6712C5AAD870}" type="presParOf" srcId="{BAD832E4-53E2-4DBC-BAE3-4E22D7517AC9}" destId="{E1881EE0-0D95-4894-97FE-7527A09D3138}" srcOrd="7" destOrd="0" presId="urn:microsoft.com/office/officeart/2005/8/layout/list1"/>
    <dgm:cxn modelId="{6A6F536D-0288-4432-8689-659F5A4779C3}" type="presParOf" srcId="{BAD832E4-53E2-4DBC-BAE3-4E22D7517AC9}" destId="{693039DF-B3AE-43E7-9E99-AC94AA05975F}" srcOrd="8" destOrd="0" presId="urn:microsoft.com/office/officeart/2005/8/layout/list1"/>
    <dgm:cxn modelId="{E83A3432-E970-4280-A999-3AD75B885808}" type="presParOf" srcId="{693039DF-B3AE-43E7-9E99-AC94AA05975F}" destId="{97BCC3A6-E86F-4628-B9B4-D1D5511B551D}" srcOrd="0" destOrd="0" presId="urn:microsoft.com/office/officeart/2005/8/layout/list1"/>
    <dgm:cxn modelId="{7B2DB6C6-1893-4E87-AC7E-A06809EF7456}" type="presParOf" srcId="{693039DF-B3AE-43E7-9E99-AC94AA05975F}" destId="{C71B55EA-C1B2-4CB7-B8A4-F720616E049F}" srcOrd="1" destOrd="0" presId="urn:microsoft.com/office/officeart/2005/8/layout/list1"/>
    <dgm:cxn modelId="{4353F960-8DA4-4C56-8CA0-5E2F37AC7D18}" type="presParOf" srcId="{BAD832E4-53E2-4DBC-BAE3-4E22D7517AC9}" destId="{7E806960-335F-4789-988B-0679BE1E38D3}" srcOrd="9" destOrd="0" presId="urn:microsoft.com/office/officeart/2005/8/layout/list1"/>
    <dgm:cxn modelId="{3088E9C5-EA23-41DF-ABB7-3A102D8C3782}" type="presParOf" srcId="{BAD832E4-53E2-4DBC-BAE3-4E22D7517AC9}" destId="{B6D5F383-6548-4AAC-8F2E-0812BD4299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399BA-87CD-4EC0-B832-9E2E910BB73D}">
      <dsp:nvSpPr>
        <dsp:cNvPr id="0" name=""/>
        <dsp:cNvSpPr/>
      </dsp:nvSpPr>
      <dsp:spPr>
        <a:xfrm>
          <a:off x="0" y="989613"/>
          <a:ext cx="8128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1B114-040D-4DE8-9778-1ADD5F51CF7A}">
      <dsp:nvSpPr>
        <dsp:cNvPr id="0" name=""/>
        <dsp:cNvSpPr/>
      </dsp:nvSpPr>
      <dsp:spPr>
        <a:xfrm>
          <a:off x="406400" y="487773"/>
          <a:ext cx="5689600" cy="1003680"/>
        </a:xfrm>
        <a:prstGeom prst="roundRect">
          <a:avLst/>
        </a:prstGeom>
        <a:solidFill>
          <a:schemeClr val="lt1"/>
        </a:solidFill>
        <a:ln w="76200" cap="rnd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0070C0"/>
              </a:solidFill>
            </a:rPr>
            <a:t>Teacher’s Reading</a:t>
          </a:r>
          <a:endParaRPr lang="en-US" sz="3400" kern="1200" dirty="0">
            <a:solidFill>
              <a:srgbClr val="0070C0"/>
            </a:solidFill>
          </a:endParaRPr>
        </a:p>
      </dsp:txBody>
      <dsp:txXfrm>
        <a:off x="455396" y="536769"/>
        <a:ext cx="5591608" cy="905688"/>
      </dsp:txXfrm>
    </dsp:sp>
    <dsp:sp modelId="{EEDB22BC-D4E9-4852-9751-434BFF5877EE}">
      <dsp:nvSpPr>
        <dsp:cNvPr id="0" name=""/>
        <dsp:cNvSpPr/>
      </dsp:nvSpPr>
      <dsp:spPr>
        <a:xfrm>
          <a:off x="0" y="2531853"/>
          <a:ext cx="8128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3625A-EB8D-4508-9BCE-3A9B957DF73C}">
      <dsp:nvSpPr>
        <dsp:cNvPr id="0" name=""/>
        <dsp:cNvSpPr/>
      </dsp:nvSpPr>
      <dsp:spPr>
        <a:xfrm>
          <a:off x="406400" y="2030013"/>
          <a:ext cx="5689600" cy="1003680"/>
        </a:xfrm>
        <a:prstGeom prst="roundRect">
          <a:avLst/>
        </a:prstGeom>
        <a:solidFill>
          <a:schemeClr val="lt1"/>
        </a:solidFill>
        <a:ln w="76200" cap="rnd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0070C0"/>
              </a:solidFill>
            </a:rPr>
            <a:t>Cross Reading </a:t>
          </a:r>
          <a:endParaRPr lang="en-US" sz="3400" kern="1200" dirty="0">
            <a:solidFill>
              <a:srgbClr val="0070C0"/>
            </a:solidFill>
          </a:endParaRPr>
        </a:p>
      </dsp:txBody>
      <dsp:txXfrm>
        <a:off x="455396" y="2079009"/>
        <a:ext cx="5591608" cy="905688"/>
      </dsp:txXfrm>
    </dsp:sp>
    <dsp:sp modelId="{B6D5F383-6548-4AAC-8F2E-0812BD429916}">
      <dsp:nvSpPr>
        <dsp:cNvPr id="0" name=""/>
        <dsp:cNvSpPr/>
      </dsp:nvSpPr>
      <dsp:spPr>
        <a:xfrm>
          <a:off x="0" y="4074093"/>
          <a:ext cx="8128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B55EA-C1B2-4CB7-B8A4-F720616E049F}">
      <dsp:nvSpPr>
        <dsp:cNvPr id="0" name=""/>
        <dsp:cNvSpPr/>
      </dsp:nvSpPr>
      <dsp:spPr>
        <a:xfrm>
          <a:off x="406400" y="3572253"/>
          <a:ext cx="5689600" cy="1003680"/>
        </a:xfrm>
        <a:prstGeom prst="roundRect">
          <a:avLst/>
        </a:prstGeom>
        <a:solidFill>
          <a:schemeClr val="lt1"/>
        </a:solidFill>
        <a:ln w="76200" cap="rnd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0070C0"/>
              </a:solidFill>
            </a:rPr>
            <a:t>Students’ Silent Reading</a:t>
          </a:r>
          <a:endParaRPr lang="en-US" sz="3400" kern="1200" dirty="0">
            <a:solidFill>
              <a:srgbClr val="0070C0"/>
            </a:solidFill>
          </a:endParaRPr>
        </a:p>
      </dsp:txBody>
      <dsp:txXfrm>
        <a:off x="455396" y="3621249"/>
        <a:ext cx="559160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3132" y="2375210"/>
            <a:ext cx="7538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3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9405" y="701750"/>
            <a:ext cx="6283842" cy="1063256"/>
          </a:xfrm>
          <a:prstGeom prst="rect">
            <a:avLst/>
          </a:prstGeom>
          <a:solidFill>
            <a:schemeClr val="bg2"/>
          </a:solidFill>
          <a:ln w="381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HOME TASK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1084521" y="2530549"/>
            <a:ext cx="10738884" cy="2126512"/>
          </a:xfrm>
          <a:prstGeom prst="bevel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nandaXMJ" pitchFamily="2" charset="0"/>
              </a:rPr>
              <a:t>Write a short composition about “Your Family”</a:t>
            </a:r>
            <a:endParaRPr lang="en-US" sz="3600" b="1" dirty="0">
              <a:solidFill>
                <a:srgbClr val="0070C0"/>
              </a:solidFill>
              <a:latin typeface="AnandaX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2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761" y="907312"/>
            <a:ext cx="5651021" cy="1910316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That All for Today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0719" y="2262869"/>
            <a:ext cx="8915399" cy="155586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THANK YOU !!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HAVE A GOOD DAY!!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00" y="3040801"/>
            <a:ext cx="4752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5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66112" y="343945"/>
            <a:ext cx="8143875" cy="612933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6312" y="446049"/>
            <a:ext cx="476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Presented By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8098" y="1717288"/>
            <a:ext cx="60774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EASMIN BITHI</a:t>
            </a:r>
          </a:p>
          <a:p>
            <a:endParaRPr lang="en-US" dirty="0"/>
          </a:p>
          <a:p>
            <a:r>
              <a:rPr lang="en-US" sz="2800" b="1" dirty="0">
                <a:latin typeface="Agency FB" panose="020B0503020202020204" pitchFamily="34" charset="0"/>
              </a:rPr>
              <a:t>Assistant </a:t>
            </a:r>
            <a:r>
              <a:rPr lang="en-US" sz="2800" b="1" dirty="0" smtClean="0">
                <a:latin typeface="Agency FB" panose="020B0503020202020204" pitchFamily="34" charset="0"/>
              </a:rPr>
              <a:t>Teacher</a:t>
            </a:r>
          </a:p>
          <a:p>
            <a:endParaRPr lang="en-US" sz="2800" b="1" dirty="0">
              <a:latin typeface="Agency FB" panose="020B0503020202020204" pitchFamily="34" charset="0"/>
            </a:endParaRPr>
          </a:p>
          <a:p>
            <a:r>
              <a:rPr lang="en-US" sz="2800" b="1" dirty="0" smtClean="0">
                <a:latin typeface="Agency FB" panose="020B0503020202020204" pitchFamily="34" charset="0"/>
              </a:rPr>
              <a:t>Rajnagar Purbanchal Govt. </a:t>
            </a:r>
            <a:r>
              <a:rPr lang="en-US" sz="2800" b="1" dirty="0">
                <a:latin typeface="Agency FB" panose="020B0503020202020204" pitchFamily="34" charset="0"/>
              </a:rPr>
              <a:t>Primary </a:t>
            </a:r>
            <a:r>
              <a:rPr lang="en-US" sz="2800" b="1" dirty="0" smtClean="0">
                <a:latin typeface="Agency FB" panose="020B0503020202020204" pitchFamily="34" charset="0"/>
              </a:rPr>
              <a:t>School</a:t>
            </a:r>
          </a:p>
          <a:p>
            <a:endParaRPr lang="en-US" sz="2800" b="1" dirty="0">
              <a:latin typeface="Agency FB" panose="020B0503020202020204" pitchFamily="34" charset="0"/>
            </a:endParaRPr>
          </a:p>
          <a:p>
            <a:r>
              <a:rPr lang="en-US" sz="2800" b="1" dirty="0" smtClean="0">
                <a:latin typeface="Agency FB" panose="020B0503020202020204" pitchFamily="34" charset="0"/>
              </a:rPr>
              <a:t>Bauphal, Patuakhali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8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3044" y="334537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Learning Outcomes</a:t>
            </a:r>
            <a:endParaRPr 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3044" y="334537"/>
            <a:ext cx="7081024" cy="1025912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Learning Outcomes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434898" y="1650380"/>
            <a:ext cx="11574965" cy="5051503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</a:t>
            </a:r>
          </a:p>
          <a:p>
            <a:pPr lvl="0" algn="ctr" defTabSz="914400"/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pPr lvl="0" defTabSz="91440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about family and friends.</a:t>
            </a:r>
          </a:p>
          <a:p>
            <a:pPr lvl="0" defTabSz="91440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 made by teacher and student.</a:t>
            </a:r>
          </a:p>
          <a:p>
            <a:pPr lvl="0" defTabSz="914400"/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pPr lvl="0" defTabSz="91440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teacher and say words,phrases and sentences with proper</a:t>
            </a:r>
          </a:p>
          <a:p>
            <a:pPr lvl="0" defTabSz="91440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people,objects,events etc.</a:t>
            </a:r>
          </a:p>
          <a:p>
            <a:pPr lvl="0" defTabSz="914400"/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pPr lvl="0" defTabSz="91440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paragraphs,dialogues and simple letters.</a:t>
            </a:r>
          </a:p>
          <a:p>
            <a:pPr lvl="0" defTabSz="91440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7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xmlns="" id="{A57A94B3-162E-FBF5-C695-036C46B1C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142676"/>
              </p:ext>
            </p:extLst>
          </p:nvPr>
        </p:nvGraphicFramePr>
        <p:xfrm>
          <a:off x="4914900" y="3236913"/>
          <a:ext cx="2362200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789840" imgH="551520" progId="Package">
                  <p:embed/>
                </p:oleObj>
              </mc:Choice>
              <mc:Fallback>
                <p:oleObj name="Packager Shell Object" showAsIcon="1" r:id="rId3" imgW="789840" imgH="551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4900" y="3236913"/>
                        <a:ext cx="2362200" cy="1620837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5141" y="691376"/>
            <a:ext cx="8932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Let’s Enjoy a Video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8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5322" y="624469"/>
            <a:ext cx="6395225" cy="6356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Lesson Direction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631688" y="1661532"/>
            <a:ext cx="6735336" cy="369105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Sagar And His Family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Page : 30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94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9814" y="256478"/>
            <a:ext cx="7315200" cy="769434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Sagar and His Family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D8AF1A-D1DD-2748-20A2-80FCBB7AC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t="3022" r="6685" b="8564"/>
          <a:stretch/>
        </p:blipFill>
        <p:spPr>
          <a:xfrm>
            <a:off x="545821" y="1548412"/>
            <a:ext cx="4249203" cy="467560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A0D4F0-6433-45D9-6B8F-93E85A08C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3866" b="6812"/>
          <a:stretch/>
        </p:blipFill>
        <p:spPr>
          <a:xfrm>
            <a:off x="6378571" y="1548412"/>
            <a:ext cx="4281995" cy="467560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669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5782" y="538371"/>
            <a:ext cx="7761249" cy="75828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LETS READ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xmlns="" id="{B08AE6E5-4B7C-5E9D-AC22-CBEB9BC25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39822"/>
              </p:ext>
            </p:extLst>
          </p:nvPr>
        </p:nvGraphicFramePr>
        <p:xfrm>
          <a:off x="4326750" y="2467529"/>
          <a:ext cx="305435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3" imgW="667800" imgH="551520" progId="Package">
                  <p:embed/>
                </p:oleObj>
              </mc:Choice>
              <mc:Fallback>
                <p:oleObj name="Packager Shell Object" showAsIcon="1" r:id="rId3" imgW="667800" imgH="551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6750" y="2467529"/>
                        <a:ext cx="3054350" cy="1797050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6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52305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34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179672" y="754911"/>
            <a:ext cx="8016949" cy="1127051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90306" y="754911"/>
            <a:ext cx="8016949" cy="744280"/>
          </a:xfrm>
          <a:prstGeom prst="rect">
            <a:avLst/>
          </a:prstGeom>
          <a:ln w="762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307264" y="1881962"/>
            <a:ext cx="7889357" cy="4976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Doctor ( চিকিৎসক )  : One who treats us</a:t>
            </a:r>
          </a:p>
          <a:p>
            <a:pPr algn="ctr"/>
            <a:endParaRPr lang="en-US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Homework ( বাড়ির কাজ ) : Do something at home</a:t>
            </a:r>
          </a:p>
          <a:p>
            <a:pPr algn="ctr"/>
            <a:endParaRPr lang="en-US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Pithas ( পিঠা )   : kind of cake</a:t>
            </a:r>
          </a:p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World ( পৃথিবী ) : Earth</a:t>
            </a:r>
          </a:p>
          <a:p>
            <a:pPr algn="ctr"/>
            <a:endParaRPr lang="en-US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Housewife ( গৃহিণী ) : A woman who works at home</a:t>
            </a:r>
          </a:p>
          <a:p>
            <a:pPr algn="ctr"/>
            <a:endParaRPr lang="en-US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Smart ( বুদ্ধিমান ) : very intelligent </a:t>
            </a:r>
          </a:p>
          <a:p>
            <a:pPr algn="ctr"/>
            <a:endParaRPr lang="en-US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Help ( সাহায্য করা ) : To assist someone 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466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192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Unicode MS</vt:lpstr>
      <vt:lpstr>Agency FB</vt:lpstr>
      <vt:lpstr>AnandaXMJ</vt:lpstr>
      <vt:lpstr>Arial</vt:lpstr>
      <vt:lpstr>Arial Narrow</vt:lpstr>
      <vt:lpstr>Century Gothic</vt:lpstr>
      <vt:lpstr>Times New Roman</vt:lpstr>
      <vt:lpstr>Wingdings 3</vt:lpstr>
      <vt:lpstr>Wisp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 All for Today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9</cp:revision>
  <dcterms:created xsi:type="dcterms:W3CDTF">2024-06-21T16:12:41Z</dcterms:created>
  <dcterms:modified xsi:type="dcterms:W3CDTF">2024-06-21T17:35:37Z</dcterms:modified>
</cp:coreProperties>
</file>