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61" r:id="rId6"/>
    <p:sldId id="264" r:id="rId7"/>
    <p:sldId id="265" r:id="rId8"/>
    <p:sldId id="271" r:id="rId9"/>
    <p:sldId id="263" r:id="rId10"/>
    <p:sldId id="266" r:id="rId11"/>
    <p:sldId id="268" r:id="rId12"/>
    <p:sldId id="270" r:id="rId13"/>
    <p:sldId id="273" r:id="rId14"/>
    <p:sldId id="274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009900"/>
    <a:srgbClr val="FF6600"/>
    <a:srgbClr val="541251"/>
    <a:srgbClr val="FF0066"/>
    <a:srgbClr val="25EB3D"/>
    <a:srgbClr val="0FF114"/>
    <a:srgbClr val="20E0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9" d="100"/>
          <a:sy n="69" d="100"/>
        </p:scale>
        <p:origin x="-744" y="-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04109" y="990601"/>
            <a:ext cx="8793268" cy="529936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828885" y="1477871"/>
            <a:ext cx="2278497" cy="923330"/>
          </a:xfrm>
          <a:prstGeom prst="rect">
            <a:avLst/>
          </a:prstGeom>
          <a:solidFill>
            <a:schemeClr val="accent2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3964" y="351692"/>
            <a:ext cx="16071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71162" y="351692"/>
            <a:ext cx="36731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চ-উ(কার)  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71162" y="2389699"/>
            <a:ext cx="34380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শ-ঈ(কার)  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3964" y="4339882"/>
            <a:ext cx="14547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3964" y="2521537"/>
            <a:ext cx="16071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শত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06413" y="4339882"/>
            <a:ext cx="33057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ব-ই(কার)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Arrow: Right 12"/>
          <p:cNvSpPr/>
          <p:nvPr/>
        </p:nvSpPr>
        <p:spPr>
          <a:xfrm>
            <a:off x="8320871" y="4818721"/>
            <a:ext cx="844227" cy="365760"/>
          </a:xfrm>
          <a:prstGeom prst="rightArrow">
            <a:avLst/>
          </a:prstGeom>
          <a:solidFill>
            <a:srgbClr val="5412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/>
          <p:cNvSpPr/>
          <p:nvPr/>
        </p:nvSpPr>
        <p:spPr>
          <a:xfrm>
            <a:off x="8320872" y="830531"/>
            <a:ext cx="844227" cy="365760"/>
          </a:xfrm>
          <a:prstGeom prst="rightArrow">
            <a:avLst/>
          </a:prstGeom>
          <a:solidFill>
            <a:srgbClr val="5412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/>
          <p:cNvSpPr/>
          <p:nvPr/>
        </p:nvSpPr>
        <p:spPr>
          <a:xfrm>
            <a:off x="8320871" y="2868538"/>
            <a:ext cx="844227" cy="365760"/>
          </a:xfrm>
          <a:prstGeom prst="rightArrow">
            <a:avLst/>
          </a:prstGeom>
          <a:solidFill>
            <a:srgbClr val="5412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9757650" y="351692"/>
            <a:ext cx="216940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চুল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757650" y="4339881"/>
            <a:ext cx="21694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বিল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757650" y="2389698"/>
            <a:ext cx="21694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শীত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  <p:bldP spid="12" grpId="0"/>
      <p:bldP spid="13" grpId="0" animBg="1"/>
      <p:bldP spid="14" grpId="0" animBg="1"/>
      <p:bldP spid="15" grpId="0" animBg="1"/>
      <p:bldP spid="17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1274618" y="623455"/>
            <a:ext cx="8714510" cy="1983545"/>
          </a:xfrm>
          <a:prstGeom prst="roundRect">
            <a:avLst/>
          </a:prstGeom>
          <a:blipFill>
            <a:blip r:embed="rId1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দলে আমরা আরও</a:t>
            </a:r>
            <a:endParaRPr lang="en-US" sz="7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7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একটি কাজ করি। </a:t>
            </a:r>
            <a:endParaRPr lang="en-US" sz="7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407" y="2770909"/>
            <a:ext cx="4902629" cy="37822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1449" y="2238912"/>
            <a:ext cx="98835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 আমরা কারচিহ্ন দিয়ে শব্দ লেখা শিখলাম।</a:t>
            </a:r>
            <a:r>
              <a:rPr lang="en-US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09739" y="596495"/>
            <a:ext cx="5737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 কাজ </a:t>
            </a:r>
            <a:endParaRPr lang="en-US" sz="7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1449" y="3429000"/>
            <a:ext cx="103961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আগামি দিন তোমরা কারচিহ্ন ব্যবহার করে সবাই দুটি করে শব্দ লিখে নিয়ে আসবে।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ose-color-meanings-1578080496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9819" y="748145"/>
            <a:ext cx="9539600" cy="536171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94430" y="925830"/>
            <a:ext cx="4507230" cy="10147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33454" y="1384802"/>
            <a:ext cx="3505200" cy="769441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77491" y="2780343"/>
            <a:ext cx="5417126" cy="230832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অর্পিতা দাশ</a:t>
            </a:r>
            <a:endParaRPr lang="en-US" sz="48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  <a:endParaRPr lang="en-US" sz="3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কাহারডাংগা সরকারি  প্রাথমিক বিদ্যালয়।</a:t>
            </a:r>
            <a:endParaRPr lang="en-US" sz="3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ফকিরহাট,বাগেরহাট।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93127" y="766925"/>
            <a:ext cx="36759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78785" y="1690370"/>
            <a:ext cx="5287010" cy="30676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প্রথম।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বিষয়ঃবাংলা।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পাঠঃকারচিহ্ন।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সময়ঃ৫ ৫ মিনিট।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3893185" y="766445"/>
            <a:ext cx="4064000" cy="7200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2748280" y="1276350"/>
            <a:ext cx="334708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80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শিখনফলঃ</a:t>
            </a:r>
            <a:endParaRPr lang="en-US" sz="480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2127885" y="2347595"/>
            <a:ext cx="7879080" cy="26054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p>
            <a:pPr defTabSz="457200">
              <a:lnSpc>
                <a:spcPct val="115000"/>
              </a:lnSpc>
            </a:pPr>
            <a:r>
              <a:rPr lang="en-US" sz="4000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/>
                <a:cs typeface="NikoshBAN" panose="02000000000000000000" pitchFamily="2" charset="0"/>
              </a:rPr>
              <a:t>১.৩</a:t>
            </a:r>
            <a:r>
              <a:rPr lang="en-US" sz="4000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/>
                <a:cs typeface="NikoshBAN" panose="02000000000000000000" pitchFamily="2" charset="0"/>
              </a:rPr>
              <a:t>.২কারচিহ্নযুক্তকরেশব্দলিখতেপারবে।  </a:t>
            </a:r>
            <a:endParaRPr lang="en-US" sz="4000">
              <a:solidFill>
                <a:schemeClr val="bg1"/>
              </a:solidFill>
              <a:latin typeface="NikoshBAN" panose="02000000000000000000" pitchFamily="2" charset="0"/>
              <a:ea typeface="Calibri" panose="020F0502020204030204"/>
              <a:cs typeface="NikoshBAN" panose="02000000000000000000" pitchFamily="2" charset="0"/>
            </a:endParaRPr>
          </a:p>
          <a:p>
            <a:pPr marL="0" indent="0" defTabSz="457200">
              <a:lnSpc>
                <a:spcPct val="115000"/>
              </a:lnSpc>
              <a:spcAft>
                <a:spcPts val="1000"/>
              </a:spcAft>
            </a:pPr>
            <a:r>
              <a:rPr lang="en-US" sz="4000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/>
                <a:cs typeface="NikoshBAN" panose="02000000000000000000" pitchFamily="2" charset="0"/>
              </a:rPr>
              <a:t> ১.</a:t>
            </a:r>
            <a:r>
              <a:rPr lang="en-US" sz="4000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/>
                <a:cs typeface="NikoshBAN" panose="02000000000000000000" pitchFamily="2" charset="0"/>
              </a:rPr>
              <a:t>৩.২কারচিহ্নযুক্তকরেশব্দলিখতেপারবে।</a:t>
            </a:r>
            <a:r>
              <a:rPr lang="en-US" sz="1600">
                <a:latin typeface="Calibri" panose="020F0502020204030204"/>
                <a:ea typeface="Calibri" panose="020F0502020204030204"/>
              </a:rPr>
              <a:t>  </a:t>
            </a:r>
            <a:endParaRPr lang="en-US" sz="1600">
              <a:latin typeface="Calibri" panose="020F0502020204030204"/>
              <a:ea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75164" y="2064327"/>
            <a:ext cx="8748242" cy="4130590"/>
            <a:chOff x="1285460" y="185297"/>
            <a:chExt cx="6407053" cy="632152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1"/>
            <a:srcRect l="11295" t="25132" r="77620" b="24692"/>
            <a:stretch>
              <a:fillRect/>
            </a:stretch>
          </p:blipFill>
          <p:spPr>
            <a:xfrm>
              <a:off x="1285460" y="185297"/>
              <a:ext cx="2146852" cy="632152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1"/>
            <a:srcRect l="31687" t="25132" r="56749" b="24692"/>
            <a:stretch>
              <a:fillRect/>
            </a:stretch>
          </p:blipFill>
          <p:spPr>
            <a:xfrm>
              <a:off x="3432312" y="185297"/>
              <a:ext cx="2239618" cy="632152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1"/>
            <a:srcRect l="53688" t="25132" r="35879" b="24692"/>
            <a:stretch>
              <a:fillRect/>
            </a:stretch>
          </p:blipFill>
          <p:spPr>
            <a:xfrm>
              <a:off x="5671930" y="185297"/>
              <a:ext cx="2020583" cy="6321520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1820969" y="769575"/>
            <a:ext cx="92488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এই কারচিহ্ন গুলি কি তোমরা চেন?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060" y="2251710"/>
            <a:ext cx="7125335" cy="4204335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3481705" y="856615"/>
            <a:ext cx="4876800" cy="9017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sz="440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সাথে সংযোগ</a:t>
            </a:r>
            <a:endParaRPr lang="en-US" sz="440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26754" y="877953"/>
            <a:ext cx="62899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8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9828" y="3429000"/>
            <a:ext cx="11183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কারচিহ্ন দিয়ে শব্দ লেখা</a:t>
            </a:r>
            <a:r>
              <a:rPr lang="en-US" sz="7200" b="1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b="1" dirty="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22983" y="1931866"/>
            <a:ext cx="1347537" cy="1015663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   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91099" y="1931865"/>
            <a:ext cx="1347537" cy="1015663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PadmaEMJ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rgbClr val="FF0000"/>
              </a:solidFill>
              <a:latin typeface="PadmaEMJ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22983" y="4359258"/>
            <a:ext cx="1347537" cy="1015663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ঈ  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22983" y="3145562"/>
            <a:ext cx="1347537" cy="1015663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  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91100" y="3145561"/>
            <a:ext cx="1347537" cy="1015663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91100" y="4359257"/>
            <a:ext cx="1347537" cy="1015663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09162" y="4359256"/>
            <a:ext cx="1347537" cy="1015663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95046" y="3145560"/>
            <a:ext cx="1347537" cy="1015663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ঊ 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95046" y="1931865"/>
            <a:ext cx="1347537" cy="1015663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 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98993" y="4359255"/>
            <a:ext cx="1347537" cy="1015663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98993" y="3145560"/>
            <a:ext cx="1347537" cy="1015663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98993" y="1926436"/>
            <a:ext cx="1347537" cy="1015663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788824" y="4359255"/>
            <a:ext cx="1347537" cy="1015663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ঔ  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778025" y="3142845"/>
            <a:ext cx="1347537" cy="1015663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 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778024" y="1926434"/>
            <a:ext cx="1347537" cy="1015663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  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220499" y="4359254"/>
            <a:ext cx="1347537" cy="1015663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203065" y="3142845"/>
            <a:ext cx="1347537" cy="1015663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203065" y="1926434"/>
            <a:ext cx="1347537" cy="1015663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497016" y="749212"/>
            <a:ext cx="7795847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খালি ঘরে কারচিহ্ন লিখি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774" y="2213491"/>
            <a:ext cx="5915851" cy="29436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17370" y="546100"/>
            <a:ext cx="7971155" cy="10985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অনু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শীলন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4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0</TotalTime>
  <Words>671</Words>
  <Application>WPS Presentation</Application>
  <PresentationFormat>Custom</PresentationFormat>
  <Paragraphs>97</Paragraphs>
  <Slides>13</Slides>
  <Notes>0</Notes>
  <HiddenSlides>1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8" baseType="lpstr">
      <vt:lpstr>Arial</vt:lpstr>
      <vt:lpstr>SimSun</vt:lpstr>
      <vt:lpstr>Wingdings</vt:lpstr>
      <vt:lpstr>Wingdings 3</vt:lpstr>
      <vt:lpstr>NikoshBAN</vt:lpstr>
      <vt:lpstr>PadmaEMJ</vt:lpstr>
      <vt:lpstr>AdorshoLipi</vt:lpstr>
      <vt:lpstr>Microsoft YaHei</vt:lpstr>
      <vt:lpstr>Arial Unicode MS</vt:lpstr>
      <vt:lpstr>Century Gothic</vt:lpstr>
      <vt:lpstr>Calibri</vt:lpstr>
      <vt:lpstr>Calibri</vt:lpstr>
      <vt:lpstr>Vrinda</vt:lpstr>
      <vt:lpstr>Nirmala UI</vt:lpstr>
      <vt:lpstr>Slice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ATIAR RAHMAN</dc:creator>
  <cp:lastModifiedBy>Acer</cp:lastModifiedBy>
  <cp:revision>102</cp:revision>
  <dcterms:created xsi:type="dcterms:W3CDTF">2006-08-16T00:00:00Z</dcterms:created>
  <dcterms:modified xsi:type="dcterms:W3CDTF">2024-06-21T05:04:45Z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2DCF88E56CCA4B6D913002D06BD06AD8_12</vt:lpwstr>
  </property>
  <property fmtid="{D5CDD505-2E9C-101B-9397-08002B2CF9AE}" pid="3" name="KSOProductBuildVer">
    <vt:lpwstr>1033-12.2.0.17119</vt:lpwstr>
  </property>
</Properties>
</file>