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8" r:id="rId3"/>
    <p:sldId id="265" r:id="rId4"/>
    <p:sldId id="259" r:id="rId5"/>
    <p:sldId id="260" r:id="rId6"/>
    <p:sldId id="263" r:id="rId7"/>
    <p:sldId id="266" r:id="rId8"/>
    <p:sldId id="267" r:id="rId9"/>
    <p:sldId id="268" r:id="rId10"/>
    <p:sldId id="262" r:id="rId11"/>
    <p:sldId id="264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310AD36-190F-4F1B-A852-C6510312BC6D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A4B3-3973-4C0D-85C1-7B26E97561BD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33699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AD36-190F-4F1B-A852-C6510312BC6D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A4B3-3973-4C0D-85C1-7B26E9756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558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AD36-190F-4F1B-A852-C6510312BC6D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A4B3-3973-4C0D-85C1-7B26E97561B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6648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AD36-190F-4F1B-A852-C6510312BC6D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A4B3-3973-4C0D-85C1-7B26E9756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756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AD36-190F-4F1B-A852-C6510312BC6D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A4B3-3973-4C0D-85C1-7B26E97561BD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41182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AD36-190F-4F1B-A852-C6510312BC6D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A4B3-3973-4C0D-85C1-7B26E9756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981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AD36-190F-4F1B-A852-C6510312BC6D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A4B3-3973-4C0D-85C1-7B26E9756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315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AD36-190F-4F1B-A852-C6510312BC6D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A4B3-3973-4C0D-85C1-7B26E9756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070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AD36-190F-4F1B-A852-C6510312BC6D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A4B3-3973-4C0D-85C1-7B26E9756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720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AD36-190F-4F1B-A852-C6510312BC6D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A4B3-3973-4C0D-85C1-7B26E9756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584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AD36-190F-4F1B-A852-C6510312BC6D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A4B3-3973-4C0D-85C1-7B26E97561B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8434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310AD36-190F-4F1B-A852-C6510312BC6D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71FA4B3-3973-4C0D-85C1-7B26E97561B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99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0.m4a"/><Relationship Id="rId1" Type="http://schemas.microsoft.com/office/2007/relationships/media" Target="../media/media10.m4a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1.m4a"/><Relationship Id="rId1" Type="http://schemas.microsoft.com/office/2007/relationships/media" Target="../media/media11.m4a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2.m4a"/><Relationship Id="rId1" Type="http://schemas.microsoft.com/office/2007/relationships/media" Target="../media/media12.m4a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media2.m4a"/><Relationship Id="rId2" Type="http://schemas.microsoft.com/office/2007/relationships/media" Target="../media/media2.m4a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image" Target="../media/image7.jpg"/><Relationship Id="rId4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6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5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8.m4a"/><Relationship Id="rId1" Type="http://schemas.microsoft.com/office/2007/relationships/media" Target="../media/media8.m4a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9.m4a"/><Relationship Id="rId1" Type="http://schemas.microsoft.com/office/2007/relationships/media" Target="../media/media9.m4a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8045" y="5487607"/>
            <a:ext cx="6096851" cy="342947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57" y="138894"/>
            <a:ext cx="8623139" cy="46298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899" y="3580463"/>
            <a:ext cx="1753564" cy="2376608"/>
          </a:xfrm>
          <a:prstGeom prst="rect">
            <a:avLst/>
          </a:prstGeom>
        </p:spPr>
      </p:pic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6266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1281">
        <p15:prstTrans prst="curtains"/>
      </p:transition>
    </mc:Choice>
    <mc:Fallback>
      <p:transition spd="slow" advTm="128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</a:t>
            </a:r>
            <a:r>
              <a:rPr lang="en-US" dirty="0" smtClean="0"/>
              <a:t>drive.google.com/file/d/1xxX0_5Qst0/view?</a:t>
            </a:r>
            <a:endParaRPr lang="en-US" dirty="0"/>
          </a:p>
        </p:txBody>
      </p:sp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4499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923">
        <p15:prstTrans prst="curtains"/>
      </p:transition>
    </mc:Choice>
    <mc:Fallback>
      <p:transition spd="slow" advTm="92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2691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778">
        <p15:prstTrans prst="curtains"/>
      </p:transition>
    </mc:Choice>
    <mc:Fallback>
      <p:transition spd="slow" advTm="77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1982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1041">
        <p15:prstTrans prst="curtains"/>
      </p:transition>
    </mc:Choice>
    <mc:Fallback>
      <p:transition spd="slow" advTm="104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29873" y="1504709"/>
            <a:ext cx="2569580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Teacher’s Introducing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36739" y="2812648"/>
            <a:ext cx="5752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Mira rani Sarkar,</a:t>
            </a:r>
          </a:p>
          <a:p>
            <a:r>
              <a:rPr lang="en-US" dirty="0" smtClean="0"/>
              <a:t>H.M. </a:t>
            </a:r>
            <a:r>
              <a:rPr lang="en-US" dirty="0" err="1" smtClean="0"/>
              <a:t>Premnagor</a:t>
            </a:r>
            <a:r>
              <a:rPr lang="en-US" dirty="0" smtClean="0"/>
              <a:t> </a:t>
            </a:r>
            <a:r>
              <a:rPr lang="en-US" dirty="0" err="1" smtClean="0"/>
              <a:t>GPS,Rajnagor,Moulvibazar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Class-2,Subject-English for today.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8" y="1765803"/>
            <a:ext cx="1610388" cy="14519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275428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3480">
        <p15:prstTrans prst="curtains"/>
      </p:transition>
    </mc:Choice>
    <mc:Fallback>
      <p:transition spd="slow" advTm="348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5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54" y="517318"/>
            <a:ext cx="9158287" cy="53721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2740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1756">
        <p15:prstTrans prst="curtains"/>
      </p:transition>
    </mc:Choice>
    <mc:Fallback>
      <p:transition spd="slow" advTm="175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0618" y="1863524"/>
            <a:ext cx="84610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Attainable Competency</a:t>
            </a:r>
          </a:p>
          <a:p>
            <a:r>
              <a:rPr lang="en-US" dirty="0" smtClean="0"/>
              <a:t>8.1Recognising and using words frequently used in the texts for participating</a:t>
            </a:r>
          </a:p>
          <a:p>
            <a:r>
              <a:rPr lang="en-US" dirty="0" smtClean="0"/>
              <a:t>In everyday conversations’</a:t>
            </a:r>
            <a:endParaRPr lang="en-US" dirty="0"/>
          </a:p>
        </p:txBody>
      </p:sp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0340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1485">
        <p15:prstTrans prst="curtains"/>
      </p:transition>
    </mc:Choice>
    <mc:Fallback>
      <p:transition spd="slow" advTm="148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937" y="1433409"/>
            <a:ext cx="2801073" cy="4282633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5823869" y="3425654"/>
            <a:ext cx="2476982" cy="64633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Session-47,A,B</a:t>
            </a:r>
          </a:p>
          <a:p>
            <a:pPr algn="ctr"/>
            <a:r>
              <a:rPr lang="en-US" dirty="0" smtClean="0"/>
              <a:t>Page-49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03273" y="1140031"/>
            <a:ext cx="5676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 declaration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64530" y="2375065"/>
            <a:ext cx="396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Unite-5,Rima and the seed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569527" y="1663251"/>
            <a:ext cx="24463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Audio 8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1954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1307">
        <p15:prstTrans prst="curtains"/>
      </p:transition>
    </mc:Choice>
    <mc:Fallback>
      <p:transition spd="slow" advTm="130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496" y="5912918"/>
            <a:ext cx="2743200" cy="87877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08463" y="911923"/>
            <a:ext cx="2743200" cy="87877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08463" y="2285010"/>
            <a:ext cx="2743200" cy="87877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0651" y="3608615"/>
            <a:ext cx="2743200" cy="87877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8463" y="4859198"/>
            <a:ext cx="2743200" cy="87877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92530" y="1318161"/>
            <a:ext cx="2256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46909" y="2671948"/>
            <a:ext cx="2101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 flower pot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92530" y="4049486"/>
            <a:ext cx="2559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46909" y="5201392"/>
            <a:ext cx="1983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water can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56904" y="6109291"/>
            <a:ext cx="217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plant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025735" y="1250583"/>
            <a:ext cx="3752603" cy="67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990109" y="2774684"/>
            <a:ext cx="3752603" cy="67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743696" y="4161235"/>
            <a:ext cx="3752603" cy="67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025735" y="6515446"/>
            <a:ext cx="3752603" cy="67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857501" y="5399130"/>
            <a:ext cx="3752603" cy="67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24499" y="427512"/>
            <a:ext cx="4667002" cy="36933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WORD Meaning</a:t>
            </a:r>
            <a:endParaRPr lang="en-US" dirty="0"/>
          </a:p>
        </p:txBody>
      </p:sp>
      <p:pic>
        <p:nvPicPr>
          <p:cNvPr id="21" name="Audio 20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4225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1174">
        <p15:prstTrans prst="curtains"/>
      </p:transition>
    </mc:Choice>
    <mc:Fallback>
      <p:transition spd="slow" advTm="117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8846" y="2933205"/>
            <a:ext cx="5498276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Word Game on Board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60716" y="1021278"/>
            <a:ext cx="4310743" cy="70788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3039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1009">
        <p15:prstTrans prst="curtains"/>
      </p:transition>
    </mc:Choice>
    <mc:Fallback>
      <p:transition spd="slow" advTm="100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1969" y="1615044"/>
            <a:ext cx="5783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Play -  yes/no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1361" y="617517"/>
            <a:ext cx="3764478" cy="36933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Assessment learning</a:t>
            </a:r>
            <a:endParaRPr lang="en-US" dirty="0"/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6893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1133">
        <p15:prstTrans prst="curtains"/>
      </p:transition>
    </mc:Choice>
    <mc:Fallback>
      <p:transition spd="slow" advTm="113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3802" y="1318161"/>
            <a:ext cx="55457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BYE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2529444" y="2612571"/>
            <a:ext cx="2256312" cy="593767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unched Tape 3"/>
          <p:cNvSpPr/>
          <p:nvPr/>
        </p:nvSpPr>
        <p:spPr>
          <a:xfrm>
            <a:off x="5128160" y="2717470"/>
            <a:ext cx="2256312" cy="593767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unched Tape 4"/>
          <p:cNvSpPr/>
          <p:nvPr/>
        </p:nvSpPr>
        <p:spPr>
          <a:xfrm>
            <a:off x="7726876" y="2822369"/>
            <a:ext cx="2256312" cy="593767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Audio 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0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6436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224">
        <p15:prstTrans prst="peelOff"/>
      </p:transition>
    </mc:Choice>
    <mc:Fallback>
      <p:transition spd="slow" advTm="222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0.2|0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142</TotalTime>
  <Words>69</Words>
  <Application>Microsoft Office PowerPoint</Application>
  <PresentationFormat>Widescreen</PresentationFormat>
  <Paragraphs>23</Paragraphs>
  <Slides>12</Slides>
  <Notes>0</Notes>
  <HiddenSlides>0</HiddenSlides>
  <MMClips>12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Times New Roman</vt:lpstr>
      <vt:lpstr>Tw Cen MT</vt:lpstr>
      <vt:lpstr>Tw Cen MT Condensed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18</cp:revision>
  <dcterms:created xsi:type="dcterms:W3CDTF">2024-06-17T14:03:54Z</dcterms:created>
  <dcterms:modified xsi:type="dcterms:W3CDTF">2024-06-22T08:05:55Z</dcterms:modified>
</cp:coreProperties>
</file>