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9" r:id="rId3"/>
    <p:sldId id="264" r:id="rId4"/>
    <p:sldId id="257" r:id="rId5"/>
    <p:sldId id="258" r:id="rId6"/>
    <p:sldId id="260" r:id="rId7"/>
    <p:sldId id="256" r:id="rId8"/>
    <p:sldId id="261" r:id="rId9"/>
    <p:sldId id="262" r:id="rId10"/>
    <p:sldId id="263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5" r:id="rId20"/>
    <p:sldId id="274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FFF9"/>
    <a:srgbClr val="FE54F6"/>
    <a:srgbClr val="FEB0D7"/>
    <a:srgbClr val="7266CA"/>
    <a:srgbClr val="FFCC99"/>
    <a:srgbClr val="FE7EF8"/>
    <a:srgbClr val="FFE5F2"/>
    <a:srgbClr val="F8B9FF"/>
    <a:srgbClr val="E5C7E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8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374B-5F0F-4FB0-B1A9-BF62DA4EC90E}" type="datetimeFigureOut">
              <a:rPr lang="en-US" smtClean="0"/>
              <a:t>22-Jun-24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B80F-C62D-478A-8D4A-BC3AD3172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01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374B-5F0F-4FB0-B1A9-BF62DA4EC90E}" type="datetimeFigureOut">
              <a:rPr lang="en-US" smtClean="0"/>
              <a:t>22-Jun-24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B80F-C62D-478A-8D4A-BC3AD3172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07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374B-5F0F-4FB0-B1A9-BF62DA4EC90E}" type="datetimeFigureOut">
              <a:rPr lang="en-US" smtClean="0"/>
              <a:t>22-Jun-24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B80F-C62D-478A-8D4A-BC3AD3172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71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374B-5F0F-4FB0-B1A9-BF62DA4EC90E}" type="datetimeFigureOut">
              <a:rPr lang="en-US" smtClean="0"/>
              <a:t>22-Jun-24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B80F-C62D-478A-8D4A-BC3AD3172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38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374B-5F0F-4FB0-B1A9-BF62DA4EC90E}" type="datetimeFigureOut">
              <a:rPr lang="en-US" smtClean="0"/>
              <a:t>22-Jun-24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B80F-C62D-478A-8D4A-BC3AD3172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692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374B-5F0F-4FB0-B1A9-BF62DA4EC90E}" type="datetimeFigureOut">
              <a:rPr lang="en-US" smtClean="0"/>
              <a:t>22-Jun-24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B80F-C62D-478A-8D4A-BC3AD3172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24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374B-5F0F-4FB0-B1A9-BF62DA4EC90E}" type="datetimeFigureOut">
              <a:rPr lang="en-US" smtClean="0"/>
              <a:t>22-Jun-24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B80F-C62D-478A-8D4A-BC3AD3172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456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374B-5F0F-4FB0-B1A9-BF62DA4EC90E}" type="datetimeFigureOut">
              <a:rPr lang="en-US" smtClean="0"/>
              <a:t>22-Jun-24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B80F-C62D-478A-8D4A-BC3AD3172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83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374B-5F0F-4FB0-B1A9-BF62DA4EC90E}" type="datetimeFigureOut">
              <a:rPr lang="en-US" smtClean="0"/>
              <a:t>22-Jun-24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B80F-C62D-478A-8D4A-BC3AD3172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47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374B-5F0F-4FB0-B1A9-BF62DA4EC90E}" type="datetimeFigureOut">
              <a:rPr lang="en-US" smtClean="0"/>
              <a:t>22-Jun-24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B80F-C62D-478A-8D4A-BC3AD3172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70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374B-5F0F-4FB0-B1A9-BF62DA4EC90E}" type="datetimeFigureOut">
              <a:rPr lang="en-US" smtClean="0"/>
              <a:t>22-Jun-24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B80F-C62D-478A-8D4A-BC3AD3172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82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3374B-5F0F-4FB0-B1A9-BF62DA4EC90E}" type="datetimeFigureOut">
              <a:rPr lang="en-US" smtClean="0"/>
              <a:t>22-Jun-24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7B80F-C62D-478A-8D4A-BC3AD3172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1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9000">
              <a:srgbClr val="FFE5F2"/>
            </a:gs>
            <a:gs pos="93000">
              <a:srgbClr val="FF00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D1D0C5F-B994-4373-9B65-47C213D61F2F}"/>
              </a:ext>
            </a:extLst>
          </p:cNvPr>
          <p:cNvSpPr/>
          <p:nvPr/>
        </p:nvSpPr>
        <p:spPr>
          <a:xfrm>
            <a:off x="7005176" y="950337"/>
            <a:ext cx="1521304" cy="2972355"/>
          </a:xfrm>
          <a:prstGeom prst="rect">
            <a:avLst/>
          </a:prstGeom>
          <a:solidFill>
            <a:srgbClr val="BC00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8E5A20E-1944-4C68-8687-418A86EEC6C5}"/>
              </a:ext>
            </a:extLst>
          </p:cNvPr>
          <p:cNvSpPr/>
          <p:nvPr/>
        </p:nvSpPr>
        <p:spPr>
          <a:xfrm>
            <a:off x="4799637" y="1176762"/>
            <a:ext cx="1521304" cy="2972355"/>
          </a:xfrm>
          <a:prstGeom prst="rect">
            <a:avLst/>
          </a:prstGeom>
          <a:solidFill>
            <a:srgbClr val="000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6A15EC9-E78B-44B2-A036-4D097F908199}"/>
              </a:ext>
            </a:extLst>
          </p:cNvPr>
          <p:cNvSpPr/>
          <p:nvPr/>
        </p:nvSpPr>
        <p:spPr>
          <a:xfrm>
            <a:off x="2470183" y="950337"/>
            <a:ext cx="1521304" cy="2972355"/>
          </a:xfrm>
          <a:prstGeom prst="rect">
            <a:avLst/>
          </a:prstGeom>
          <a:solidFill>
            <a:srgbClr val="BC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C13BE65-D58D-4BA1-9DA2-6A657DADE280}"/>
              </a:ext>
            </a:extLst>
          </p:cNvPr>
          <p:cNvSpPr/>
          <p:nvPr/>
        </p:nvSpPr>
        <p:spPr>
          <a:xfrm rot="296224">
            <a:off x="573127" y="1461071"/>
            <a:ext cx="10106025" cy="20377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4000"/>
                </a:schemeClr>
              </a:gs>
              <a:gs pos="77000">
                <a:schemeClr val="bg1">
                  <a:lumMod val="6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50800"/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214D1435-1527-4CD2-B0DA-08FFF781F9B1}"/>
              </a:ext>
            </a:extLst>
          </p:cNvPr>
          <p:cNvSpPr/>
          <p:nvPr/>
        </p:nvSpPr>
        <p:spPr>
          <a:xfrm>
            <a:off x="1064704" y="839303"/>
            <a:ext cx="485776" cy="496140"/>
          </a:xfrm>
          <a:prstGeom prst="ellipse">
            <a:avLst/>
          </a:prstGeom>
          <a:gradFill>
            <a:gsLst>
              <a:gs pos="0">
                <a:schemeClr val="tx1"/>
              </a:gs>
              <a:gs pos="46000">
                <a:schemeClr val="bg1"/>
              </a:gs>
              <a:gs pos="68000">
                <a:schemeClr val="bg2">
                  <a:lumMod val="7500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innerShdw blurRad="63500" dist="2286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7B65872-B11C-4C96-A1CB-DF18ED207F3A}"/>
              </a:ext>
            </a:extLst>
          </p:cNvPr>
          <p:cNvSpPr/>
          <p:nvPr/>
        </p:nvSpPr>
        <p:spPr>
          <a:xfrm>
            <a:off x="9166677" y="985486"/>
            <a:ext cx="1521304" cy="2972355"/>
          </a:xfrm>
          <a:prstGeom prst="rect">
            <a:avLst/>
          </a:prstGeom>
          <a:solidFill>
            <a:srgbClr val="2E8E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49C8738-D871-46E9-92FF-E0D1EBB5454E}"/>
              </a:ext>
            </a:extLst>
          </p:cNvPr>
          <p:cNvSpPr/>
          <p:nvPr/>
        </p:nvSpPr>
        <p:spPr>
          <a:xfrm>
            <a:off x="499785" y="1000839"/>
            <a:ext cx="10106025" cy="203772"/>
          </a:xfrm>
          <a:prstGeom prst="rect">
            <a:avLst/>
          </a:prstGeom>
          <a:gradFill>
            <a:gsLst>
              <a:gs pos="0">
                <a:schemeClr val="tx1"/>
              </a:gs>
              <a:gs pos="46000">
                <a:schemeClr val="bg1"/>
              </a:gs>
              <a:gs pos="68000">
                <a:schemeClr val="bg2">
                  <a:lumMod val="7500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92051BB3-4421-47FF-BC85-8C07833E571B}"/>
              </a:ext>
            </a:extLst>
          </p:cNvPr>
          <p:cNvSpPr/>
          <p:nvPr/>
        </p:nvSpPr>
        <p:spPr>
          <a:xfrm>
            <a:off x="10814707" y="985486"/>
            <a:ext cx="195643" cy="222703"/>
          </a:xfrm>
          <a:prstGeom prst="ellipse">
            <a:avLst/>
          </a:prstGeom>
          <a:gradFill>
            <a:gsLst>
              <a:gs pos="0">
                <a:schemeClr val="tx1"/>
              </a:gs>
              <a:gs pos="46000">
                <a:schemeClr val="bg1"/>
              </a:gs>
              <a:gs pos="68000">
                <a:schemeClr val="bg2">
                  <a:lumMod val="7500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70A0B200-65AC-4204-8D0A-FBD1F42E1166}"/>
              </a:ext>
            </a:extLst>
          </p:cNvPr>
          <p:cNvGrpSpPr/>
          <p:nvPr/>
        </p:nvGrpSpPr>
        <p:grpSpPr>
          <a:xfrm>
            <a:off x="1476124" y="948163"/>
            <a:ext cx="2308296" cy="3429555"/>
            <a:chOff x="1706712" y="1040741"/>
            <a:chExt cx="2308296" cy="3429555"/>
          </a:xfrm>
        </p:grpSpPr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xmlns="" id="{30057DBF-46BD-42B5-9699-A5342181088C}"/>
                </a:ext>
              </a:extLst>
            </p:cNvPr>
            <p:cNvSpPr/>
            <p:nvPr/>
          </p:nvSpPr>
          <p:spPr>
            <a:xfrm>
              <a:off x="1706712" y="1040741"/>
              <a:ext cx="2308296" cy="3429555"/>
            </a:xfrm>
            <a:custGeom>
              <a:avLst/>
              <a:gdLst>
                <a:gd name="connsiteX0" fmla="*/ 271883 w 2122098"/>
                <a:gd name="connsiteY0" fmla="*/ 0 h 3122763"/>
                <a:gd name="connsiteX1" fmla="*/ 2122098 w 2122098"/>
                <a:gd name="connsiteY1" fmla="*/ 0 h 3122763"/>
                <a:gd name="connsiteX2" fmla="*/ 1704037 w 2122098"/>
                <a:gd name="connsiteY2" fmla="*/ 298408 h 3122763"/>
                <a:gd name="connsiteX3" fmla="*/ 1704037 w 2122098"/>
                <a:gd name="connsiteY3" fmla="*/ 3121569 h 3122763"/>
                <a:gd name="connsiteX4" fmla="*/ 845389 w 2122098"/>
                <a:gd name="connsiteY4" fmla="*/ 2864704 h 3122763"/>
                <a:gd name="connsiteX5" fmla="*/ 0 w 2122098"/>
                <a:gd name="connsiteY5" fmla="*/ 3122763 h 3122763"/>
                <a:gd name="connsiteX6" fmla="*/ 0 w 2122098"/>
                <a:gd name="connsiteY6" fmla="*/ 194067 h 3122763"/>
                <a:gd name="connsiteX7" fmla="*/ 271883 w 2122098"/>
                <a:gd name="connsiteY7" fmla="*/ 0 h 312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22098" h="3122763">
                  <a:moveTo>
                    <a:pt x="271883" y="0"/>
                  </a:moveTo>
                  <a:lnTo>
                    <a:pt x="2122098" y="0"/>
                  </a:lnTo>
                  <a:cubicBezTo>
                    <a:pt x="1891210" y="0"/>
                    <a:pt x="1704037" y="133602"/>
                    <a:pt x="1704037" y="298408"/>
                  </a:cubicBezTo>
                  <a:lnTo>
                    <a:pt x="1704037" y="3121569"/>
                  </a:lnTo>
                  <a:lnTo>
                    <a:pt x="845389" y="2864704"/>
                  </a:lnTo>
                  <a:lnTo>
                    <a:pt x="0" y="3122763"/>
                  </a:lnTo>
                  <a:lnTo>
                    <a:pt x="0" y="194067"/>
                  </a:lnTo>
                  <a:cubicBezTo>
                    <a:pt x="0" y="86887"/>
                    <a:pt x="121726" y="0"/>
                    <a:pt x="271883" y="0"/>
                  </a:cubicBezTo>
                  <a:close/>
                </a:path>
              </a:pathLst>
            </a:custGeom>
            <a:gradFill>
              <a:gsLst>
                <a:gs pos="0">
                  <a:srgbClr val="FF9933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FEF448AD-53F8-4628-9E18-C66BC582978F}"/>
                </a:ext>
              </a:extLst>
            </p:cNvPr>
            <p:cNvSpPr txBox="1"/>
            <p:nvPr/>
          </p:nvSpPr>
          <p:spPr>
            <a:xfrm>
              <a:off x="2147826" y="1919276"/>
              <a:ext cx="119907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8000" dirty="0"/>
                <a:t>স্বা</a:t>
              </a:r>
              <a:endParaRPr lang="en-US" sz="80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B202FDA7-9D98-4606-A67F-11AB94B1329A}"/>
              </a:ext>
            </a:extLst>
          </p:cNvPr>
          <p:cNvGrpSpPr/>
          <p:nvPr/>
        </p:nvGrpSpPr>
        <p:grpSpPr>
          <a:xfrm>
            <a:off x="3935361" y="985486"/>
            <a:ext cx="2308296" cy="3429555"/>
            <a:chOff x="4128111" y="1075889"/>
            <a:chExt cx="2308296" cy="3429555"/>
          </a:xfrm>
        </p:grpSpPr>
        <p:sp>
          <p:nvSpPr>
            <p:cNvPr id="14" name="Freeform: Shape 15">
              <a:extLst>
                <a:ext uri="{FF2B5EF4-FFF2-40B4-BE49-F238E27FC236}">
                  <a16:creationId xmlns:a16="http://schemas.microsoft.com/office/drawing/2014/main" xmlns="" id="{44C5814F-9F00-475C-939D-7EFDE28511D0}"/>
                </a:ext>
              </a:extLst>
            </p:cNvPr>
            <p:cNvSpPr/>
            <p:nvPr/>
          </p:nvSpPr>
          <p:spPr>
            <a:xfrm>
              <a:off x="4128111" y="1075889"/>
              <a:ext cx="2308296" cy="3429555"/>
            </a:xfrm>
            <a:custGeom>
              <a:avLst/>
              <a:gdLst>
                <a:gd name="connsiteX0" fmla="*/ 271883 w 2122098"/>
                <a:gd name="connsiteY0" fmla="*/ 0 h 3122763"/>
                <a:gd name="connsiteX1" fmla="*/ 2122098 w 2122098"/>
                <a:gd name="connsiteY1" fmla="*/ 0 h 3122763"/>
                <a:gd name="connsiteX2" fmla="*/ 1704037 w 2122098"/>
                <a:gd name="connsiteY2" fmla="*/ 298408 h 3122763"/>
                <a:gd name="connsiteX3" fmla="*/ 1704037 w 2122098"/>
                <a:gd name="connsiteY3" fmla="*/ 3121569 h 3122763"/>
                <a:gd name="connsiteX4" fmla="*/ 845389 w 2122098"/>
                <a:gd name="connsiteY4" fmla="*/ 2864704 h 3122763"/>
                <a:gd name="connsiteX5" fmla="*/ 0 w 2122098"/>
                <a:gd name="connsiteY5" fmla="*/ 3122763 h 3122763"/>
                <a:gd name="connsiteX6" fmla="*/ 0 w 2122098"/>
                <a:gd name="connsiteY6" fmla="*/ 194067 h 3122763"/>
                <a:gd name="connsiteX7" fmla="*/ 271883 w 2122098"/>
                <a:gd name="connsiteY7" fmla="*/ 0 h 312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22098" h="3122763">
                  <a:moveTo>
                    <a:pt x="271883" y="0"/>
                  </a:moveTo>
                  <a:lnTo>
                    <a:pt x="2122098" y="0"/>
                  </a:lnTo>
                  <a:cubicBezTo>
                    <a:pt x="1891210" y="0"/>
                    <a:pt x="1704037" y="133602"/>
                    <a:pt x="1704037" y="298408"/>
                  </a:cubicBezTo>
                  <a:lnTo>
                    <a:pt x="1704037" y="3121569"/>
                  </a:lnTo>
                  <a:lnTo>
                    <a:pt x="845389" y="2864704"/>
                  </a:lnTo>
                  <a:lnTo>
                    <a:pt x="0" y="3122763"/>
                  </a:lnTo>
                  <a:lnTo>
                    <a:pt x="0" y="194067"/>
                  </a:lnTo>
                  <a:cubicBezTo>
                    <a:pt x="0" y="86887"/>
                    <a:pt x="121726" y="0"/>
                    <a:pt x="271883" y="0"/>
                  </a:cubicBezTo>
                  <a:close/>
                </a:path>
              </a:pathLst>
            </a:custGeom>
            <a:gradFill>
              <a:gsLst>
                <a:gs pos="0">
                  <a:srgbClr val="0066FF"/>
                </a:gs>
                <a:gs pos="100000">
                  <a:srgbClr val="3399F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D0BBBCBB-880B-453D-9494-3182457668F2}"/>
                </a:ext>
              </a:extLst>
            </p:cNvPr>
            <p:cNvSpPr txBox="1"/>
            <p:nvPr/>
          </p:nvSpPr>
          <p:spPr>
            <a:xfrm>
              <a:off x="4653104" y="1919277"/>
              <a:ext cx="109244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8000" dirty="0"/>
                <a:t>গ</a:t>
              </a:r>
              <a:endParaRPr lang="en-US" sz="80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7A3442D5-D30E-40D3-ADB7-2B1AE09FD418}"/>
              </a:ext>
            </a:extLst>
          </p:cNvPr>
          <p:cNvGrpSpPr/>
          <p:nvPr/>
        </p:nvGrpSpPr>
        <p:grpSpPr>
          <a:xfrm>
            <a:off x="6307020" y="950337"/>
            <a:ext cx="2308296" cy="3429555"/>
            <a:chOff x="6499770" y="1040740"/>
            <a:chExt cx="2308296" cy="3429555"/>
          </a:xfrm>
        </p:grpSpPr>
        <p:sp>
          <p:nvSpPr>
            <p:cNvPr id="17" name="Freeform: Shape 18">
              <a:extLst>
                <a:ext uri="{FF2B5EF4-FFF2-40B4-BE49-F238E27FC236}">
                  <a16:creationId xmlns:a16="http://schemas.microsoft.com/office/drawing/2014/main" xmlns="" id="{0398051A-C3B2-4267-8798-1458EE97F11C}"/>
                </a:ext>
              </a:extLst>
            </p:cNvPr>
            <p:cNvSpPr/>
            <p:nvPr/>
          </p:nvSpPr>
          <p:spPr>
            <a:xfrm>
              <a:off x="6499770" y="1040740"/>
              <a:ext cx="2308296" cy="3429555"/>
            </a:xfrm>
            <a:custGeom>
              <a:avLst/>
              <a:gdLst>
                <a:gd name="connsiteX0" fmla="*/ 271883 w 2122098"/>
                <a:gd name="connsiteY0" fmla="*/ 0 h 3122763"/>
                <a:gd name="connsiteX1" fmla="*/ 2122098 w 2122098"/>
                <a:gd name="connsiteY1" fmla="*/ 0 h 3122763"/>
                <a:gd name="connsiteX2" fmla="*/ 1704037 w 2122098"/>
                <a:gd name="connsiteY2" fmla="*/ 298408 h 3122763"/>
                <a:gd name="connsiteX3" fmla="*/ 1704037 w 2122098"/>
                <a:gd name="connsiteY3" fmla="*/ 3121569 h 3122763"/>
                <a:gd name="connsiteX4" fmla="*/ 845389 w 2122098"/>
                <a:gd name="connsiteY4" fmla="*/ 2864704 h 3122763"/>
                <a:gd name="connsiteX5" fmla="*/ 0 w 2122098"/>
                <a:gd name="connsiteY5" fmla="*/ 3122763 h 3122763"/>
                <a:gd name="connsiteX6" fmla="*/ 0 w 2122098"/>
                <a:gd name="connsiteY6" fmla="*/ 194067 h 3122763"/>
                <a:gd name="connsiteX7" fmla="*/ 271883 w 2122098"/>
                <a:gd name="connsiteY7" fmla="*/ 0 h 312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22098" h="3122763">
                  <a:moveTo>
                    <a:pt x="271883" y="0"/>
                  </a:moveTo>
                  <a:lnTo>
                    <a:pt x="2122098" y="0"/>
                  </a:lnTo>
                  <a:cubicBezTo>
                    <a:pt x="1891210" y="0"/>
                    <a:pt x="1704037" y="133602"/>
                    <a:pt x="1704037" y="298408"/>
                  </a:cubicBezTo>
                  <a:lnTo>
                    <a:pt x="1704037" y="3121569"/>
                  </a:lnTo>
                  <a:lnTo>
                    <a:pt x="845389" y="2864704"/>
                  </a:lnTo>
                  <a:lnTo>
                    <a:pt x="0" y="3122763"/>
                  </a:lnTo>
                  <a:lnTo>
                    <a:pt x="0" y="194067"/>
                  </a:lnTo>
                  <a:cubicBezTo>
                    <a:pt x="0" y="86887"/>
                    <a:pt x="121726" y="0"/>
                    <a:pt x="271883" y="0"/>
                  </a:cubicBezTo>
                  <a:close/>
                </a:path>
              </a:pathLst>
            </a:custGeom>
            <a:gradFill>
              <a:gsLst>
                <a:gs pos="0">
                  <a:srgbClr val="FF33CC"/>
                </a:gs>
                <a:gs pos="100000">
                  <a:srgbClr val="FF33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A7D78E76-7D87-475C-87A7-4C2E549FCB1B}"/>
                </a:ext>
              </a:extLst>
            </p:cNvPr>
            <p:cNvSpPr txBox="1"/>
            <p:nvPr/>
          </p:nvSpPr>
          <p:spPr>
            <a:xfrm>
              <a:off x="7076513" y="1919277"/>
              <a:ext cx="118890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8000" dirty="0"/>
                <a:t>ত</a:t>
              </a:r>
              <a:endParaRPr lang="en-US" sz="800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5BEDCF32-FC12-4F93-A567-0FF53A73B22D}"/>
              </a:ext>
            </a:extLst>
          </p:cNvPr>
          <p:cNvGrpSpPr/>
          <p:nvPr/>
        </p:nvGrpSpPr>
        <p:grpSpPr>
          <a:xfrm>
            <a:off x="8443048" y="985485"/>
            <a:ext cx="2308296" cy="3429555"/>
            <a:chOff x="8635798" y="1075888"/>
            <a:chExt cx="2308296" cy="3429555"/>
          </a:xfrm>
        </p:grpSpPr>
        <p:sp>
          <p:nvSpPr>
            <p:cNvPr id="20" name="Freeform: Shape 21">
              <a:extLst>
                <a:ext uri="{FF2B5EF4-FFF2-40B4-BE49-F238E27FC236}">
                  <a16:creationId xmlns:a16="http://schemas.microsoft.com/office/drawing/2014/main" xmlns="" id="{630A4DB0-5B92-4548-BAAC-57C74FBDABD4}"/>
                </a:ext>
              </a:extLst>
            </p:cNvPr>
            <p:cNvSpPr/>
            <p:nvPr/>
          </p:nvSpPr>
          <p:spPr>
            <a:xfrm>
              <a:off x="8635798" y="1075888"/>
              <a:ext cx="2308296" cy="3429555"/>
            </a:xfrm>
            <a:custGeom>
              <a:avLst/>
              <a:gdLst>
                <a:gd name="connsiteX0" fmla="*/ 271883 w 2122098"/>
                <a:gd name="connsiteY0" fmla="*/ 0 h 3122763"/>
                <a:gd name="connsiteX1" fmla="*/ 2122098 w 2122098"/>
                <a:gd name="connsiteY1" fmla="*/ 0 h 3122763"/>
                <a:gd name="connsiteX2" fmla="*/ 1704037 w 2122098"/>
                <a:gd name="connsiteY2" fmla="*/ 298408 h 3122763"/>
                <a:gd name="connsiteX3" fmla="*/ 1704037 w 2122098"/>
                <a:gd name="connsiteY3" fmla="*/ 3121569 h 3122763"/>
                <a:gd name="connsiteX4" fmla="*/ 845389 w 2122098"/>
                <a:gd name="connsiteY4" fmla="*/ 2864704 h 3122763"/>
                <a:gd name="connsiteX5" fmla="*/ 0 w 2122098"/>
                <a:gd name="connsiteY5" fmla="*/ 3122763 h 3122763"/>
                <a:gd name="connsiteX6" fmla="*/ 0 w 2122098"/>
                <a:gd name="connsiteY6" fmla="*/ 194067 h 3122763"/>
                <a:gd name="connsiteX7" fmla="*/ 271883 w 2122098"/>
                <a:gd name="connsiteY7" fmla="*/ 0 h 312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22098" h="3122763">
                  <a:moveTo>
                    <a:pt x="271883" y="0"/>
                  </a:moveTo>
                  <a:lnTo>
                    <a:pt x="2122098" y="0"/>
                  </a:lnTo>
                  <a:cubicBezTo>
                    <a:pt x="1891210" y="0"/>
                    <a:pt x="1704037" y="133602"/>
                    <a:pt x="1704037" y="298408"/>
                  </a:cubicBezTo>
                  <a:lnTo>
                    <a:pt x="1704037" y="3121569"/>
                  </a:lnTo>
                  <a:lnTo>
                    <a:pt x="845389" y="2864704"/>
                  </a:lnTo>
                  <a:lnTo>
                    <a:pt x="0" y="3122763"/>
                  </a:lnTo>
                  <a:lnTo>
                    <a:pt x="0" y="194067"/>
                  </a:lnTo>
                  <a:cubicBezTo>
                    <a:pt x="0" y="86887"/>
                    <a:pt x="121726" y="0"/>
                    <a:pt x="271883" y="0"/>
                  </a:cubicBezTo>
                  <a:close/>
                </a:path>
              </a:pathLst>
            </a:custGeom>
            <a:solidFill>
              <a:srgbClr val="00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F93B3AFE-90DC-4395-B801-DEB335774502}"/>
                </a:ext>
              </a:extLst>
            </p:cNvPr>
            <p:cNvSpPr txBox="1"/>
            <p:nvPr/>
          </p:nvSpPr>
          <p:spPr>
            <a:xfrm>
              <a:off x="9118366" y="1919276"/>
              <a:ext cx="116985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8000" dirty="0"/>
                <a:t>ম</a:t>
              </a:r>
              <a:endParaRPr lang="en-US" sz="8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58130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7030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37826" y="5913059"/>
            <a:ext cx="3862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আমিন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672" y="631375"/>
            <a:ext cx="9075761" cy="510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83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70304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78" y="579924"/>
            <a:ext cx="4230808" cy="39987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946" y="1377295"/>
            <a:ext cx="2531659" cy="2784144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rot="1707986">
            <a:off x="4640673" y="5289872"/>
            <a:ext cx="3317065" cy="161972"/>
          </a:xfrm>
          <a:prstGeom prst="leftArrow">
            <a:avLst>
              <a:gd name="adj1" fmla="val 100000"/>
              <a:gd name="adj2" fmla="val 61765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6453709">
            <a:off x="9484386" y="5287001"/>
            <a:ext cx="1576202" cy="167715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03152" y="6068486"/>
            <a:ext cx="10587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অবাক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এত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এত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 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818" y="436741"/>
            <a:ext cx="4230808" cy="399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87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7030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89695" y="6103333"/>
            <a:ext cx="9089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চারদিকে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রকমের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দোকান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57" y="302740"/>
            <a:ext cx="5308982" cy="5127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229" y="347577"/>
            <a:ext cx="5308983" cy="5127957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3387911">
            <a:off x="4908906" y="5740610"/>
            <a:ext cx="1009406" cy="26010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85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7030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0304" y="5546342"/>
            <a:ext cx="9880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B050"/>
                </a:solidFill>
              </a:rPr>
              <a:t>আমিন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 err="1">
                <a:solidFill>
                  <a:srgbClr val="00B050"/>
                </a:solidFill>
              </a:rPr>
              <a:t>এসেছ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 err="1">
                <a:solidFill>
                  <a:srgbClr val="00B050"/>
                </a:solidFill>
              </a:rPr>
              <a:t>ওর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 err="1">
                <a:solidFill>
                  <a:srgbClr val="00B050"/>
                </a:solidFill>
              </a:rPr>
              <a:t>ফুপুর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 err="1">
                <a:solidFill>
                  <a:srgbClr val="00B050"/>
                </a:solidFill>
              </a:rPr>
              <a:t>বাড়ি</a:t>
            </a:r>
            <a:r>
              <a:rPr lang="en-US" sz="3600" dirty="0">
                <a:solidFill>
                  <a:srgbClr val="00B050"/>
                </a:solidFill>
              </a:rPr>
              <a:t>। </a:t>
            </a:r>
            <a:r>
              <a:rPr lang="en-US" sz="3600" dirty="0" err="1">
                <a:solidFill>
                  <a:srgbClr val="00B050"/>
                </a:solidFill>
              </a:rPr>
              <a:t>আমিনের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 err="1">
                <a:solidFill>
                  <a:srgbClr val="00B050"/>
                </a:solidFill>
              </a:rPr>
              <a:t>ফুপু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 err="1">
                <a:solidFill>
                  <a:srgbClr val="00B050"/>
                </a:solidFill>
              </a:rPr>
              <a:t>বড়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 err="1">
                <a:solidFill>
                  <a:srgbClr val="00B050"/>
                </a:solidFill>
              </a:rPr>
              <a:t>একটা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দালানে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 err="1">
                <a:solidFill>
                  <a:srgbClr val="00B050"/>
                </a:solidFill>
              </a:rPr>
              <a:t>থাকেন</a:t>
            </a:r>
            <a:r>
              <a:rPr lang="en-US" sz="3600" dirty="0">
                <a:solidFill>
                  <a:srgbClr val="00B050"/>
                </a:solidFill>
              </a:rPr>
              <a:t> ।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755" y="218365"/>
            <a:ext cx="7929349" cy="4886295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 rot="2390499" flipH="1">
            <a:off x="4605731" y="2994118"/>
            <a:ext cx="303439" cy="3508679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157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7030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89035" y="5771544"/>
            <a:ext cx="9007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6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দালানে</a:t>
            </a:r>
            <a:r>
              <a:rPr lang="en-US" sz="36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36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70" y="421622"/>
            <a:ext cx="5117911" cy="457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797" y="312440"/>
            <a:ext cx="5431810" cy="465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39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70304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652" y="1234262"/>
            <a:ext cx="5227092" cy="504967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163805" y="150920"/>
            <a:ext cx="3480178" cy="1473958"/>
            <a:chOff x="4172803" y="0"/>
            <a:chExt cx="3480178" cy="1473958"/>
          </a:xfrm>
        </p:grpSpPr>
        <p:sp>
          <p:nvSpPr>
            <p:cNvPr id="6" name="Horizontal Scroll 5"/>
            <p:cNvSpPr/>
            <p:nvPr/>
          </p:nvSpPr>
          <p:spPr>
            <a:xfrm>
              <a:off x="4172803" y="0"/>
              <a:ext cx="3480178" cy="1473958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810836" y="275314"/>
              <a:ext cx="242247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সরব</a:t>
              </a:r>
              <a:r>
                <a:rPr lang="en-US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015069" y="2956264"/>
            <a:ext cx="51224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৩৪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পৃষ্টা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70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70304" cy="6858000"/>
          </a:xfrm>
          <a:prstGeom prst="rect">
            <a:avLst/>
          </a:prstGeom>
        </p:spPr>
      </p:pic>
      <p:sp>
        <p:nvSpPr>
          <p:cNvPr id="3" name="Flowchart: Preparation 2"/>
          <p:cNvSpPr/>
          <p:nvPr/>
        </p:nvSpPr>
        <p:spPr>
          <a:xfrm>
            <a:off x="5177402" y="180337"/>
            <a:ext cx="2476870" cy="932155"/>
          </a:xfrm>
          <a:prstGeom prst="flowChartPreparation">
            <a:avLst/>
          </a:prstGeom>
          <a:solidFill>
            <a:srgbClr val="726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85256" y="526182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গ্রাম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04571" y="1502625"/>
            <a:ext cx="14046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রাস্তা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Diamond 25"/>
          <p:cNvSpPr/>
          <p:nvPr/>
        </p:nvSpPr>
        <p:spPr>
          <a:xfrm>
            <a:off x="6222704" y="5167619"/>
            <a:ext cx="1324947" cy="960366"/>
          </a:xfrm>
          <a:prstGeom prst="diamond">
            <a:avLst/>
          </a:prstGeom>
          <a:solidFill>
            <a:srgbClr val="726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ª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27" name="Diamond 26"/>
          <p:cNvSpPr/>
          <p:nvPr/>
        </p:nvSpPr>
        <p:spPr>
          <a:xfrm>
            <a:off x="2969372" y="1451349"/>
            <a:ext cx="1416318" cy="1027055"/>
          </a:xfrm>
          <a:prstGeom prst="diamond">
            <a:avLst/>
          </a:prstGeom>
          <a:solidFill>
            <a:srgbClr val="726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Diamond 28"/>
          <p:cNvSpPr/>
          <p:nvPr/>
        </p:nvSpPr>
        <p:spPr>
          <a:xfrm>
            <a:off x="4714953" y="1464394"/>
            <a:ext cx="1416318" cy="1027055"/>
          </a:xfrm>
          <a:prstGeom prst="diamond">
            <a:avLst/>
          </a:prstGeom>
          <a:solidFill>
            <a:srgbClr val="726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Diamond 29"/>
          <p:cNvSpPr/>
          <p:nvPr/>
        </p:nvSpPr>
        <p:spPr>
          <a:xfrm>
            <a:off x="6436071" y="1450764"/>
            <a:ext cx="1416318" cy="1027055"/>
          </a:xfrm>
          <a:prstGeom prst="diamond">
            <a:avLst/>
          </a:prstGeom>
          <a:solidFill>
            <a:srgbClr val="726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Diamond 30"/>
          <p:cNvSpPr/>
          <p:nvPr/>
        </p:nvSpPr>
        <p:spPr>
          <a:xfrm>
            <a:off x="10325473" y="3447010"/>
            <a:ext cx="1722231" cy="1027055"/>
          </a:xfrm>
          <a:prstGeom prst="diamond">
            <a:avLst/>
          </a:prstGeom>
          <a:solidFill>
            <a:srgbClr val="726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অর্ক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Diamond 31"/>
          <p:cNvSpPr/>
          <p:nvPr/>
        </p:nvSpPr>
        <p:spPr>
          <a:xfrm>
            <a:off x="3013262" y="5209957"/>
            <a:ext cx="1416318" cy="1027055"/>
          </a:xfrm>
          <a:prstGeom prst="diamond">
            <a:avLst/>
          </a:prstGeom>
          <a:solidFill>
            <a:srgbClr val="726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Diamond 32"/>
          <p:cNvSpPr/>
          <p:nvPr/>
        </p:nvSpPr>
        <p:spPr>
          <a:xfrm>
            <a:off x="7679154" y="5109932"/>
            <a:ext cx="2912900" cy="1027055"/>
          </a:xfrm>
          <a:prstGeom prst="diamond">
            <a:avLst/>
          </a:prstGeom>
          <a:solidFill>
            <a:srgbClr val="726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র-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Diamond 33"/>
          <p:cNvSpPr/>
          <p:nvPr/>
        </p:nvSpPr>
        <p:spPr>
          <a:xfrm>
            <a:off x="4674909" y="5158095"/>
            <a:ext cx="1416318" cy="1027055"/>
          </a:xfrm>
          <a:prstGeom prst="diamond">
            <a:avLst/>
          </a:prstGeom>
          <a:solidFill>
            <a:srgbClr val="726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Diamond 34"/>
          <p:cNvSpPr/>
          <p:nvPr/>
        </p:nvSpPr>
        <p:spPr>
          <a:xfrm>
            <a:off x="10000939" y="1438758"/>
            <a:ext cx="1957317" cy="1027055"/>
          </a:xfrm>
          <a:prstGeom prst="diamond">
            <a:avLst/>
          </a:prstGeom>
          <a:solidFill>
            <a:srgbClr val="726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আস্ত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Diamond 35"/>
          <p:cNvSpPr/>
          <p:nvPr/>
        </p:nvSpPr>
        <p:spPr>
          <a:xfrm>
            <a:off x="6373760" y="3463223"/>
            <a:ext cx="1416318" cy="1027055"/>
          </a:xfrm>
          <a:prstGeom prst="diamond">
            <a:avLst/>
          </a:prstGeom>
          <a:solidFill>
            <a:srgbClr val="726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Diamond 36"/>
          <p:cNvSpPr/>
          <p:nvPr/>
        </p:nvSpPr>
        <p:spPr>
          <a:xfrm>
            <a:off x="4674909" y="3463224"/>
            <a:ext cx="1416318" cy="1027055"/>
          </a:xfrm>
          <a:prstGeom prst="diamond">
            <a:avLst/>
          </a:prstGeom>
          <a:solidFill>
            <a:srgbClr val="726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 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Diamond 37"/>
          <p:cNvSpPr/>
          <p:nvPr/>
        </p:nvSpPr>
        <p:spPr>
          <a:xfrm>
            <a:off x="928348" y="3463224"/>
            <a:ext cx="2548671" cy="1027055"/>
          </a:xfrm>
          <a:prstGeom prst="diamo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পার্ক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Diamond 38"/>
          <p:cNvSpPr/>
          <p:nvPr/>
        </p:nvSpPr>
        <p:spPr>
          <a:xfrm>
            <a:off x="2976058" y="3467008"/>
            <a:ext cx="1416318" cy="1027055"/>
          </a:xfrm>
          <a:prstGeom prst="diamond">
            <a:avLst/>
          </a:prstGeom>
          <a:solidFill>
            <a:srgbClr val="726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র্ক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Diamond 39"/>
          <p:cNvSpPr/>
          <p:nvPr/>
        </p:nvSpPr>
        <p:spPr>
          <a:xfrm>
            <a:off x="10537924" y="5134274"/>
            <a:ext cx="1671773" cy="1027055"/>
          </a:xfrm>
          <a:prstGeom prst="diamond">
            <a:avLst/>
          </a:prstGeom>
          <a:solidFill>
            <a:srgbClr val="726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অগ্র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14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75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5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75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75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75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75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75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75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75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750"/>
                            </p:stCondLst>
                            <p:childTnLst>
                              <p:par>
                                <p:cTn id="8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750"/>
                            </p:stCondLst>
                            <p:childTnLst>
                              <p:par>
                                <p:cTn id="8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8" grpId="0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/>
      <p:bldP spid="39" grpId="0" animBg="1"/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7030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06068" y="107973"/>
            <a:ext cx="35421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0852" y="949493"/>
            <a:ext cx="9615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করিঃ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2589" y="2133195"/>
            <a:ext cx="9712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রাজধানী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24097" y="5062873"/>
            <a:ext cx="8409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দোকান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দোকানে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হরেক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রকমের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জিনিস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61752" y="6038721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2589" y="405694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অবাক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অবাক</a:t>
            </a:r>
            <a:r>
              <a:rPr lang="en-US" sz="3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55818" y="3059680"/>
            <a:ext cx="8936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দালান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দালান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2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7030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48662" y="164236"/>
            <a:ext cx="3377381" cy="1015663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95244" y="1438538"/>
            <a:ext cx="6858001" cy="707886"/>
          </a:xfrm>
          <a:prstGeom prst="rect">
            <a:avLst/>
          </a:prstGeom>
          <a:solidFill>
            <a:srgbClr val="FEB0D7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iamond 10"/>
          <p:cNvSpPr/>
          <p:nvPr/>
        </p:nvSpPr>
        <p:spPr>
          <a:xfrm>
            <a:off x="3478478" y="2405063"/>
            <a:ext cx="1509204" cy="1242874"/>
          </a:xfrm>
          <a:prstGeom prst="diamond">
            <a:avLst/>
          </a:prstGeom>
          <a:solidFill>
            <a:srgbClr val="FE54F6"/>
          </a:solidFill>
          <a:ln w="28575">
            <a:solidFill>
              <a:srgbClr val="05FF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Diamond 11"/>
          <p:cNvSpPr/>
          <p:nvPr/>
        </p:nvSpPr>
        <p:spPr>
          <a:xfrm>
            <a:off x="8305060" y="2315654"/>
            <a:ext cx="1509204" cy="1242874"/>
          </a:xfrm>
          <a:prstGeom prst="diamond">
            <a:avLst/>
          </a:prstGeom>
          <a:solidFill>
            <a:srgbClr val="FE54F6"/>
          </a:solidFill>
          <a:ln w="28575">
            <a:solidFill>
              <a:srgbClr val="05FF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Diamond 12"/>
          <p:cNvSpPr/>
          <p:nvPr/>
        </p:nvSpPr>
        <p:spPr>
          <a:xfrm>
            <a:off x="8305060" y="5430914"/>
            <a:ext cx="1509204" cy="1242874"/>
          </a:xfrm>
          <a:prstGeom prst="diamond">
            <a:avLst/>
          </a:prstGeom>
          <a:solidFill>
            <a:srgbClr val="FE54F6"/>
          </a:solidFill>
          <a:ln w="28575">
            <a:solidFill>
              <a:srgbClr val="05FF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র্নিবাক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Diamond 13"/>
          <p:cNvSpPr/>
          <p:nvPr/>
        </p:nvSpPr>
        <p:spPr>
          <a:xfrm>
            <a:off x="3478478" y="3873284"/>
            <a:ext cx="1509204" cy="1242874"/>
          </a:xfrm>
          <a:prstGeom prst="diamond">
            <a:avLst/>
          </a:prstGeom>
          <a:solidFill>
            <a:srgbClr val="FE54F6"/>
          </a:solidFill>
          <a:ln w="28575">
            <a:solidFill>
              <a:srgbClr val="05FF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Diamond 14"/>
          <p:cNvSpPr/>
          <p:nvPr/>
        </p:nvSpPr>
        <p:spPr>
          <a:xfrm>
            <a:off x="3478478" y="5341505"/>
            <a:ext cx="1509204" cy="1242874"/>
          </a:xfrm>
          <a:prstGeom prst="diamond">
            <a:avLst/>
          </a:prstGeom>
          <a:solidFill>
            <a:srgbClr val="FE54F6"/>
          </a:solidFill>
          <a:ln w="28575">
            <a:solidFill>
              <a:srgbClr val="05FF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অবাক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Diamond 15"/>
          <p:cNvSpPr/>
          <p:nvPr/>
        </p:nvSpPr>
        <p:spPr>
          <a:xfrm>
            <a:off x="8305060" y="3873284"/>
            <a:ext cx="1509204" cy="1242874"/>
          </a:xfrm>
          <a:prstGeom prst="diamond">
            <a:avLst/>
          </a:prstGeom>
          <a:solidFill>
            <a:srgbClr val="FE54F6"/>
          </a:solidFill>
          <a:ln w="28575">
            <a:solidFill>
              <a:srgbClr val="05FF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97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7030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37288" y="1057164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IN" sz="4000" dirty="0" smtClean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নিচের শব্দ নিয়ে খালি জায়গা  পূরণ করি ।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421391"/>
              </p:ext>
            </p:extLst>
          </p:nvPr>
        </p:nvGraphicFramePr>
        <p:xfrm>
          <a:off x="2637288" y="1919622"/>
          <a:ext cx="7315200" cy="118338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87656"/>
                <a:gridCol w="1776768"/>
                <a:gridCol w="1998544"/>
                <a:gridCol w="1652232"/>
              </a:tblGrid>
              <a:tr h="118338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55224" y="2149768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দোকান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0271" y="2149769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বাড়ি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66388" y="2149768"/>
            <a:ext cx="1416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গ্রামে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82453" y="214977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পরিবার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46888" y="3678681"/>
            <a:ext cx="723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আমিন          থাকে 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Minus 9"/>
          <p:cNvSpPr/>
          <p:nvPr/>
        </p:nvSpPr>
        <p:spPr>
          <a:xfrm>
            <a:off x="4663924" y="4063402"/>
            <a:ext cx="1595082" cy="14868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46888" y="4672803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চারদিকে কত রকমের               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Minus 11"/>
          <p:cNvSpPr/>
          <p:nvPr/>
        </p:nvSpPr>
        <p:spPr>
          <a:xfrm>
            <a:off x="7257311" y="5057523"/>
            <a:ext cx="2298226" cy="15610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208788" y="5892152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দালানে আরো অনেক           থাকে 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Minus 13"/>
          <p:cNvSpPr/>
          <p:nvPr/>
        </p:nvSpPr>
        <p:spPr>
          <a:xfrm flipV="1">
            <a:off x="7257311" y="6247856"/>
            <a:ext cx="1676400" cy="24422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        </a:t>
            </a:r>
            <a:endParaRPr lang="en-US" dirty="0"/>
          </a:p>
        </p:txBody>
      </p:sp>
      <p:sp>
        <p:nvSpPr>
          <p:cNvPr id="18" name="Plaque 17"/>
          <p:cNvSpPr/>
          <p:nvPr/>
        </p:nvSpPr>
        <p:spPr>
          <a:xfrm>
            <a:off x="4649432" y="240038"/>
            <a:ext cx="2769833" cy="570195"/>
          </a:xfrm>
          <a:prstGeom prst="plaque">
            <a:avLst/>
          </a:prstGeom>
          <a:solidFill>
            <a:srgbClr val="FE54F6"/>
          </a:solidFill>
          <a:ln w="28575">
            <a:solidFill>
              <a:srgbClr val="05FFF9"/>
            </a:solidFill>
          </a:ln>
          <a:effectLst>
            <a:outerShdw blurRad="50800" dist="50800" dir="5400000" algn="ctr" rotWithShape="0">
              <a:srgbClr val="FE54F6">
                <a:alpha val="8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552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33333E-6 L -0.07877 3.33333E-6 C -0.11445 3.33333E-6 -0.15742 0.05648 -0.15742 0.1037 L -0.15742 0.2074 " pathEditMode="relative" rAng="0" ptsTypes="AA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78" y="1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9 0.05301 L 0.22565 0.05301 C 0.30013 0.05301 0.3918 0.13495 0.3918 0.20254 L 0.3918 0.35231 " pathEditMode="relative" rAng="0" ptsTypes="AA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89" y="1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-0.08203 0.5365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2" y="2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72640" y="427779"/>
            <a:ext cx="8584707" cy="5894772"/>
          </a:xfrm>
          <a:prstGeom prst="rect">
            <a:avLst/>
          </a:prstGeom>
          <a:solidFill>
            <a:srgbClr val="F8B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984918" y="427779"/>
            <a:ext cx="1695635" cy="1171852"/>
            <a:chOff x="3994951" y="550416"/>
            <a:chExt cx="1695635" cy="1171852"/>
          </a:xfrm>
        </p:grpSpPr>
        <p:sp>
          <p:nvSpPr>
            <p:cNvPr id="5" name="Rectangle 4"/>
            <p:cNvSpPr/>
            <p:nvPr/>
          </p:nvSpPr>
          <p:spPr>
            <a:xfrm>
              <a:off x="3994951" y="1429305"/>
              <a:ext cx="1553593" cy="2929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548544" y="1451498"/>
              <a:ext cx="142042" cy="25301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622595" y="550416"/>
              <a:ext cx="115409" cy="87888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4208206" y="1170039"/>
              <a:ext cx="272348" cy="259266"/>
            </a:xfrm>
            <a:custGeom>
              <a:avLst/>
              <a:gdLst>
                <a:gd name="connsiteX0" fmla="*/ 0 w 442451"/>
                <a:gd name="connsiteY0" fmla="*/ 196963 h 196963"/>
                <a:gd name="connsiteX1" fmla="*/ 0 w 442451"/>
                <a:gd name="connsiteY1" fmla="*/ 196963 h 196963"/>
                <a:gd name="connsiteX2" fmla="*/ 29496 w 442451"/>
                <a:gd name="connsiteY2" fmla="*/ 108473 h 196963"/>
                <a:gd name="connsiteX3" fmla="*/ 98322 w 442451"/>
                <a:gd name="connsiteY3" fmla="*/ 29815 h 196963"/>
                <a:gd name="connsiteX4" fmla="*/ 127819 w 442451"/>
                <a:gd name="connsiteY4" fmla="*/ 10150 h 196963"/>
                <a:gd name="connsiteX5" fmla="*/ 373625 w 442451"/>
                <a:gd name="connsiteY5" fmla="*/ 318 h 196963"/>
                <a:gd name="connsiteX6" fmla="*/ 442451 w 442451"/>
                <a:gd name="connsiteY6" fmla="*/ 318 h 196963"/>
                <a:gd name="connsiteX7" fmla="*/ 432619 w 442451"/>
                <a:gd name="connsiteY7" fmla="*/ 318 h 196963"/>
                <a:gd name="connsiteX8" fmla="*/ 432619 w 442451"/>
                <a:gd name="connsiteY8" fmla="*/ 318 h 196963"/>
                <a:gd name="connsiteX9" fmla="*/ 432619 w 442451"/>
                <a:gd name="connsiteY9" fmla="*/ 318 h 196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2451" h="196963">
                  <a:moveTo>
                    <a:pt x="0" y="196963"/>
                  </a:moveTo>
                  <a:lnTo>
                    <a:pt x="0" y="196963"/>
                  </a:lnTo>
                  <a:cubicBezTo>
                    <a:pt x="9832" y="167466"/>
                    <a:pt x="17248" y="137051"/>
                    <a:pt x="29496" y="108473"/>
                  </a:cubicBezTo>
                  <a:cubicBezTo>
                    <a:pt x="50401" y="59694"/>
                    <a:pt x="58302" y="58401"/>
                    <a:pt x="98322" y="29815"/>
                  </a:cubicBezTo>
                  <a:cubicBezTo>
                    <a:pt x="107938" y="22946"/>
                    <a:pt x="116069" y="11409"/>
                    <a:pt x="127819" y="10150"/>
                  </a:cubicBezTo>
                  <a:cubicBezTo>
                    <a:pt x="209353" y="1414"/>
                    <a:pt x="291664" y="2879"/>
                    <a:pt x="373625" y="318"/>
                  </a:cubicBezTo>
                  <a:cubicBezTo>
                    <a:pt x="396556" y="-399"/>
                    <a:pt x="419509" y="318"/>
                    <a:pt x="442451" y="318"/>
                  </a:cubicBezTo>
                  <a:lnTo>
                    <a:pt x="432619" y="318"/>
                  </a:lnTo>
                  <a:lnTo>
                    <a:pt x="432619" y="318"/>
                  </a:lnTo>
                  <a:lnTo>
                    <a:pt x="432619" y="318"/>
                  </a:lnTo>
                </a:path>
              </a:pathLst>
            </a:custGeom>
            <a:noFill/>
            <a:ln w="444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0258074" y="3164016"/>
            <a:ext cx="523786" cy="1168098"/>
            <a:chOff x="9401453" y="3577039"/>
            <a:chExt cx="523786" cy="1373096"/>
          </a:xfrm>
        </p:grpSpPr>
        <p:sp>
          <p:nvSpPr>
            <p:cNvPr id="25" name="Oval 24"/>
            <p:cNvSpPr/>
            <p:nvPr/>
          </p:nvSpPr>
          <p:spPr>
            <a:xfrm>
              <a:off x="9479572" y="4757772"/>
              <a:ext cx="378933" cy="19236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9401453" y="3577039"/>
              <a:ext cx="523786" cy="1025897"/>
            </a:xfrm>
            <a:custGeom>
              <a:avLst/>
              <a:gdLst>
                <a:gd name="connsiteX0" fmla="*/ 44388 w 523786"/>
                <a:gd name="connsiteY0" fmla="*/ 133165 h 914400"/>
                <a:gd name="connsiteX1" fmla="*/ 44388 w 523786"/>
                <a:gd name="connsiteY1" fmla="*/ 133165 h 914400"/>
                <a:gd name="connsiteX2" fmla="*/ 106532 w 523786"/>
                <a:gd name="connsiteY2" fmla="*/ 71021 h 914400"/>
                <a:gd name="connsiteX3" fmla="*/ 124287 w 523786"/>
                <a:gd name="connsiteY3" fmla="*/ 44388 h 914400"/>
                <a:gd name="connsiteX4" fmla="*/ 177553 w 523786"/>
                <a:gd name="connsiteY4" fmla="*/ 17755 h 914400"/>
                <a:gd name="connsiteX5" fmla="*/ 204186 w 523786"/>
                <a:gd name="connsiteY5" fmla="*/ 0 h 914400"/>
                <a:gd name="connsiteX6" fmla="*/ 310718 w 523786"/>
                <a:gd name="connsiteY6" fmla="*/ 17755 h 914400"/>
                <a:gd name="connsiteX7" fmla="*/ 328474 w 523786"/>
                <a:gd name="connsiteY7" fmla="*/ 53266 h 914400"/>
                <a:gd name="connsiteX8" fmla="*/ 355107 w 523786"/>
                <a:gd name="connsiteY8" fmla="*/ 62143 h 914400"/>
                <a:gd name="connsiteX9" fmla="*/ 372862 w 523786"/>
                <a:gd name="connsiteY9" fmla="*/ 79899 h 914400"/>
                <a:gd name="connsiteX10" fmla="*/ 381740 w 523786"/>
                <a:gd name="connsiteY10" fmla="*/ 133165 h 914400"/>
                <a:gd name="connsiteX11" fmla="*/ 390617 w 523786"/>
                <a:gd name="connsiteY11" fmla="*/ 168675 h 914400"/>
                <a:gd name="connsiteX12" fmla="*/ 372862 w 523786"/>
                <a:gd name="connsiteY12" fmla="*/ 195308 h 914400"/>
                <a:gd name="connsiteX13" fmla="*/ 337351 w 523786"/>
                <a:gd name="connsiteY13" fmla="*/ 230819 h 914400"/>
                <a:gd name="connsiteX14" fmla="*/ 337351 w 523786"/>
                <a:gd name="connsiteY14" fmla="*/ 381739 h 914400"/>
                <a:gd name="connsiteX15" fmla="*/ 363984 w 523786"/>
                <a:gd name="connsiteY15" fmla="*/ 390617 h 914400"/>
                <a:gd name="connsiteX16" fmla="*/ 381740 w 523786"/>
                <a:gd name="connsiteY16" fmla="*/ 408372 h 914400"/>
                <a:gd name="connsiteX17" fmla="*/ 488272 w 523786"/>
                <a:gd name="connsiteY17" fmla="*/ 426128 h 914400"/>
                <a:gd name="connsiteX18" fmla="*/ 523782 w 523786"/>
                <a:gd name="connsiteY18" fmla="*/ 479394 h 914400"/>
                <a:gd name="connsiteX19" fmla="*/ 514905 w 523786"/>
                <a:gd name="connsiteY19" fmla="*/ 514904 h 914400"/>
                <a:gd name="connsiteX20" fmla="*/ 470516 w 523786"/>
                <a:gd name="connsiteY20" fmla="*/ 523782 h 914400"/>
                <a:gd name="connsiteX21" fmla="*/ 381740 w 523786"/>
                <a:gd name="connsiteY21" fmla="*/ 585926 h 914400"/>
                <a:gd name="connsiteX22" fmla="*/ 390617 w 523786"/>
                <a:gd name="connsiteY22" fmla="*/ 710213 h 914400"/>
                <a:gd name="connsiteX23" fmla="*/ 417250 w 523786"/>
                <a:gd name="connsiteY23" fmla="*/ 719091 h 914400"/>
                <a:gd name="connsiteX24" fmla="*/ 426128 w 523786"/>
                <a:gd name="connsiteY24" fmla="*/ 745724 h 914400"/>
                <a:gd name="connsiteX25" fmla="*/ 452761 w 523786"/>
                <a:gd name="connsiteY25" fmla="*/ 772357 h 914400"/>
                <a:gd name="connsiteX26" fmla="*/ 443883 w 523786"/>
                <a:gd name="connsiteY26" fmla="*/ 834501 h 914400"/>
                <a:gd name="connsiteX27" fmla="*/ 390617 w 523786"/>
                <a:gd name="connsiteY27" fmla="*/ 870011 h 914400"/>
                <a:gd name="connsiteX28" fmla="*/ 337351 w 523786"/>
                <a:gd name="connsiteY28" fmla="*/ 887767 h 914400"/>
                <a:gd name="connsiteX29" fmla="*/ 310718 w 523786"/>
                <a:gd name="connsiteY29" fmla="*/ 896644 h 914400"/>
                <a:gd name="connsiteX30" fmla="*/ 248575 w 523786"/>
                <a:gd name="connsiteY30" fmla="*/ 914400 h 914400"/>
                <a:gd name="connsiteX31" fmla="*/ 159798 w 523786"/>
                <a:gd name="connsiteY31" fmla="*/ 905522 h 914400"/>
                <a:gd name="connsiteX32" fmla="*/ 150920 w 523786"/>
                <a:gd name="connsiteY32" fmla="*/ 878889 h 914400"/>
                <a:gd name="connsiteX33" fmla="*/ 133165 w 523786"/>
                <a:gd name="connsiteY33" fmla="*/ 781235 h 914400"/>
                <a:gd name="connsiteX34" fmla="*/ 115410 w 523786"/>
                <a:gd name="connsiteY34" fmla="*/ 754602 h 914400"/>
                <a:gd name="connsiteX35" fmla="*/ 106532 w 523786"/>
                <a:gd name="connsiteY35" fmla="*/ 727969 h 914400"/>
                <a:gd name="connsiteX36" fmla="*/ 53266 w 523786"/>
                <a:gd name="connsiteY36" fmla="*/ 701335 h 914400"/>
                <a:gd name="connsiteX37" fmla="*/ 0 w 523786"/>
                <a:gd name="connsiteY37" fmla="*/ 656947 h 914400"/>
                <a:gd name="connsiteX38" fmla="*/ 17755 w 523786"/>
                <a:gd name="connsiteY38" fmla="*/ 568170 h 914400"/>
                <a:gd name="connsiteX39" fmla="*/ 44388 w 523786"/>
                <a:gd name="connsiteY39" fmla="*/ 550415 h 914400"/>
                <a:gd name="connsiteX40" fmla="*/ 97654 w 523786"/>
                <a:gd name="connsiteY40" fmla="*/ 532660 h 914400"/>
                <a:gd name="connsiteX41" fmla="*/ 106532 w 523786"/>
                <a:gd name="connsiteY41" fmla="*/ 399495 h 914400"/>
                <a:gd name="connsiteX42" fmla="*/ 97654 w 523786"/>
                <a:gd name="connsiteY42" fmla="*/ 372862 h 914400"/>
                <a:gd name="connsiteX43" fmla="*/ 71021 w 523786"/>
                <a:gd name="connsiteY43" fmla="*/ 363984 h 914400"/>
                <a:gd name="connsiteX44" fmla="*/ 17755 w 523786"/>
                <a:gd name="connsiteY44" fmla="*/ 319596 h 914400"/>
                <a:gd name="connsiteX45" fmla="*/ 8878 w 523786"/>
                <a:gd name="connsiteY45" fmla="*/ 292963 h 914400"/>
                <a:gd name="connsiteX46" fmla="*/ 17755 w 523786"/>
                <a:gd name="connsiteY46" fmla="*/ 177553 h 914400"/>
                <a:gd name="connsiteX47" fmla="*/ 53266 w 523786"/>
                <a:gd name="connsiteY47" fmla="*/ 124287 h 914400"/>
                <a:gd name="connsiteX48" fmla="*/ 44388 w 523786"/>
                <a:gd name="connsiteY48" fmla="*/ 133165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523786" h="914400">
                  <a:moveTo>
                    <a:pt x="44388" y="133165"/>
                  </a:moveTo>
                  <a:lnTo>
                    <a:pt x="44388" y="133165"/>
                  </a:lnTo>
                  <a:cubicBezTo>
                    <a:pt x="65103" y="112450"/>
                    <a:pt x="86935" y="92796"/>
                    <a:pt x="106532" y="71021"/>
                  </a:cubicBezTo>
                  <a:cubicBezTo>
                    <a:pt x="113670" y="63090"/>
                    <a:pt x="116742" y="51933"/>
                    <a:pt x="124287" y="44388"/>
                  </a:cubicBezTo>
                  <a:cubicBezTo>
                    <a:pt x="149727" y="18948"/>
                    <a:pt x="148673" y="32195"/>
                    <a:pt x="177553" y="17755"/>
                  </a:cubicBezTo>
                  <a:cubicBezTo>
                    <a:pt x="187096" y="12983"/>
                    <a:pt x="195308" y="5918"/>
                    <a:pt x="204186" y="0"/>
                  </a:cubicBezTo>
                  <a:cubicBezTo>
                    <a:pt x="239697" y="5918"/>
                    <a:pt x="277628" y="3574"/>
                    <a:pt x="310718" y="17755"/>
                  </a:cubicBezTo>
                  <a:cubicBezTo>
                    <a:pt x="322882" y="22968"/>
                    <a:pt x="319116" y="43908"/>
                    <a:pt x="328474" y="53266"/>
                  </a:cubicBezTo>
                  <a:cubicBezTo>
                    <a:pt x="335091" y="59883"/>
                    <a:pt x="346229" y="59184"/>
                    <a:pt x="355107" y="62143"/>
                  </a:cubicBezTo>
                  <a:cubicBezTo>
                    <a:pt x="361025" y="68062"/>
                    <a:pt x="369923" y="72062"/>
                    <a:pt x="372862" y="79899"/>
                  </a:cubicBezTo>
                  <a:cubicBezTo>
                    <a:pt x="379182" y="96753"/>
                    <a:pt x="378210" y="115514"/>
                    <a:pt x="381740" y="133165"/>
                  </a:cubicBezTo>
                  <a:cubicBezTo>
                    <a:pt x="384133" y="145129"/>
                    <a:pt x="387658" y="156838"/>
                    <a:pt x="390617" y="168675"/>
                  </a:cubicBezTo>
                  <a:cubicBezTo>
                    <a:pt x="384699" y="177553"/>
                    <a:pt x="381193" y="188643"/>
                    <a:pt x="372862" y="195308"/>
                  </a:cubicBezTo>
                  <a:cubicBezTo>
                    <a:pt x="329818" y="229744"/>
                    <a:pt x="356721" y="172710"/>
                    <a:pt x="337351" y="230819"/>
                  </a:cubicBezTo>
                  <a:cubicBezTo>
                    <a:pt x="335470" y="251511"/>
                    <a:pt x="318351" y="348488"/>
                    <a:pt x="337351" y="381739"/>
                  </a:cubicBezTo>
                  <a:cubicBezTo>
                    <a:pt x="341994" y="389864"/>
                    <a:pt x="355106" y="387658"/>
                    <a:pt x="363984" y="390617"/>
                  </a:cubicBezTo>
                  <a:cubicBezTo>
                    <a:pt x="369903" y="396535"/>
                    <a:pt x="374563" y="404066"/>
                    <a:pt x="381740" y="408372"/>
                  </a:cubicBezTo>
                  <a:cubicBezTo>
                    <a:pt x="405403" y="422569"/>
                    <a:pt x="480374" y="425250"/>
                    <a:pt x="488272" y="426128"/>
                  </a:cubicBezTo>
                  <a:cubicBezTo>
                    <a:pt x="504286" y="442142"/>
                    <a:pt x="523782" y="453697"/>
                    <a:pt x="523782" y="479394"/>
                  </a:cubicBezTo>
                  <a:cubicBezTo>
                    <a:pt x="523782" y="491595"/>
                    <a:pt x="524278" y="507093"/>
                    <a:pt x="514905" y="514904"/>
                  </a:cubicBezTo>
                  <a:cubicBezTo>
                    <a:pt x="503313" y="524564"/>
                    <a:pt x="485312" y="520823"/>
                    <a:pt x="470516" y="523782"/>
                  </a:cubicBezTo>
                  <a:cubicBezTo>
                    <a:pt x="389952" y="564065"/>
                    <a:pt x="414177" y="537270"/>
                    <a:pt x="381740" y="585926"/>
                  </a:cubicBezTo>
                  <a:cubicBezTo>
                    <a:pt x="384699" y="627355"/>
                    <a:pt x="379915" y="670081"/>
                    <a:pt x="390617" y="710213"/>
                  </a:cubicBezTo>
                  <a:cubicBezTo>
                    <a:pt x="393028" y="719255"/>
                    <a:pt x="410633" y="712474"/>
                    <a:pt x="417250" y="719091"/>
                  </a:cubicBezTo>
                  <a:cubicBezTo>
                    <a:pt x="423867" y="725708"/>
                    <a:pt x="420937" y="737938"/>
                    <a:pt x="426128" y="745724"/>
                  </a:cubicBezTo>
                  <a:cubicBezTo>
                    <a:pt x="433092" y="756170"/>
                    <a:pt x="443883" y="763479"/>
                    <a:pt x="452761" y="772357"/>
                  </a:cubicBezTo>
                  <a:cubicBezTo>
                    <a:pt x="449802" y="793072"/>
                    <a:pt x="455117" y="816847"/>
                    <a:pt x="443883" y="834501"/>
                  </a:cubicBezTo>
                  <a:cubicBezTo>
                    <a:pt x="432426" y="852504"/>
                    <a:pt x="410861" y="863263"/>
                    <a:pt x="390617" y="870011"/>
                  </a:cubicBezTo>
                  <a:lnTo>
                    <a:pt x="337351" y="887767"/>
                  </a:lnTo>
                  <a:cubicBezTo>
                    <a:pt x="328473" y="890726"/>
                    <a:pt x="319796" y="894374"/>
                    <a:pt x="310718" y="896644"/>
                  </a:cubicBezTo>
                  <a:cubicBezTo>
                    <a:pt x="266130" y="907792"/>
                    <a:pt x="286783" y="901664"/>
                    <a:pt x="248575" y="914400"/>
                  </a:cubicBezTo>
                  <a:cubicBezTo>
                    <a:pt x="218983" y="911441"/>
                    <a:pt x="187747" y="915685"/>
                    <a:pt x="159798" y="905522"/>
                  </a:cubicBezTo>
                  <a:cubicBezTo>
                    <a:pt x="151003" y="902324"/>
                    <a:pt x="152755" y="888065"/>
                    <a:pt x="150920" y="878889"/>
                  </a:cubicBezTo>
                  <a:cubicBezTo>
                    <a:pt x="147318" y="860880"/>
                    <a:pt x="143036" y="804268"/>
                    <a:pt x="133165" y="781235"/>
                  </a:cubicBezTo>
                  <a:cubicBezTo>
                    <a:pt x="128962" y="771428"/>
                    <a:pt x="120182" y="764145"/>
                    <a:pt x="115410" y="754602"/>
                  </a:cubicBezTo>
                  <a:cubicBezTo>
                    <a:pt x="111225" y="746232"/>
                    <a:pt x="112378" y="735276"/>
                    <a:pt x="106532" y="727969"/>
                  </a:cubicBezTo>
                  <a:cubicBezTo>
                    <a:pt x="89570" y="706767"/>
                    <a:pt x="74710" y="712057"/>
                    <a:pt x="53266" y="701335"/>
                  </a:cubicBezTo>
                  <a:cubicBezTo>
                    <a:pt x="28545" y="688975"/>
                    <a:pt x="19635" y="676582"/>
                    <a:pt x="0" y="656947"/>
                  </a:cubicBezTo>
                  <a:cubicBezTo>
                    <a:pt x="5918" y="627355"/>
                    <a:pt x="6148" y="596027"/>
                    <a:pt x="17755" y="568170"/>
                  </a:cubicBezTo>
                  <a:cubicBezTo>
                    <a:pt x="21859" y="558321"/>
                    <a:pt x="34638" y="554748"/>
                    <a:pt x="44388" y="550415"/>
                  </a:cubicBezTo>
                  <a:cubicBezTo>
                    <a:pt x="61491" y="542814"/>
                    <a:pt x="97654" y="532660"/>
                    <a:pt x="97654" y="532660"/>
                  </a:cubicBezTo>
                  <a:cubicBezTo>
                    <a:pt x="121336" y="461616"/>
                    <a:pt x="121125" y="487051"/>
                    <a:pt x="106532" y="399495"/>
                  </a:cubicBezTo>
                  <a:cubicBezTo>
                    <a:pt x="104994" y="390264"/>
                    <a:pt x="104271" y="379479"/>
                    <a:pt x="97654" y="372862"/>
                  </a:cubicBezTo>
                  <a:cubicBezTo>
                    <a:pt x="91037" y="366245"/>
                    <a:pt x="79899" y="366943"/>
                    <a:pt x="71021" y="363984"/>
                  </a:cubicBezTo>
                  <a:cubicBezTo>
                    <a:pt x="65097" y="359541"/>
                    <a:pt x="25449" y="332419"/>
                    <a:pt x="17755" y="319596"/>
                  </a:cubicBezTo>
                  <a:cubicBezTo>
                    <a:pt x="12940" y="311572"/>
                    <a:pt x="11837" y="301841"/>
                    <a:pt x="8878" y="292963"/>
                  </a:cubicBezTo>
                  <a:cubicBezTo>
                    <a:pt x="11837" y="254493"/>
                    <a:pt x="7936" y="214866"/>
                    <a:pt x="17755" y="177553"/>
                  </a:cubicBezTo>
                  <a:cubicBezTo>
                    <a:pt x="23186" y="156916"/>
                    <a:pt x="33022" y="131035"/>
                    <a:pt x="53266" y="124287"/>
                  </a:cubicBezTo>
                  <a:lnTo>
                    <a:pt x="44388" y="133165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9611199" y="3687312"/>
              <a:ext cx="57707" cy="1114013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9497048" y="4302119"/>
              <a:ext cx="155566" cy="113213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9659397" y="4378935"/>
              <a:ext cx="157371" cy="18288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9611836" y="4073855"/>
              <a:ext cx="95122" cy="138915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9505130" y="3897697"/>
              <a:ext cx="106069" cy="113213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9610567" y="3739988"/>
              <a:ext cx="95122" cy="138915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9470694" y="4715427"/>
              <a:ext cx="372736" cy="21113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9487288" y="4682176"/>
              <a:ext cx="365020" cy="20638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924865" y="507961"/>
            <a:ext cx="4351353" cy="2437828"/>
            <a:chOff x="5529494" y="962320"/>
            <a:chExt cx="4351353" cy="2437828"/>
          </a:xfrm>
        </p:grpSpPr>
        <p:sp>
          <p:nvSpPr>
            <p:cNvPr id="3" name="Rectangle 2"/>
            <p:cNvSpPr/>
            <p:nvPr/>
          </p:nvSpPr>
          <p:spPr>
            <a:xfrm>
              <a:off x="5556128" y="1045752"/>
              <a:ext cx="4324719" cy="23543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529494" y="962320"/>
              <a:ext cx="4351352" cy="1668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556127" y="3293616"/>
              <a:ext cx="4324719" cy="1065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6843251" y="4314879"/>
            <a:ext cx="4083728" cy="1686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60000">
            <a:off x="7402459" y="4089917"/>
            <a:ext cx="2115851" cy="248020"/>
          </a:xfrm>
          <a:prstGeom prst="roundRect">
            <a:avLst>
              <a:gd name="adj" fmla="val 3073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120000">
            <a:off x="7397097" y="3230410"/>
            <a:ext cx="2194560" cy="883746"/>
          </a:xfrm>
          <a:prstGeom prst="roundRect">
            <a:avLst>
              <a:gd name="adj" fmla="val 2634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120000">
            <a:off x="7509132" y="3348193"/>
            <a:ext cx="2005378" cy="613898"/>
          </a:xfrm>
          <a:prstGeom prst="roundRect">
            <a:avLst>
              <a:gd name="adj" fmla="val 244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141766" y="4074181"/>
            <a:ext cx="637235" cy="1424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901231" y="5773757"/>
            <a:ext cx="8521274" cy="514905"/>
          </a:xfrm>
          <a:prstGeom prst="rect">
            <a:avLst/>
          </a:prstGeom>
          <a:solidFill>
            <a:schemeClr val="accent1"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apezoid 10"/>
          <p:cNvSpPr/>
          <p:nvPr/>
        </p:nvSpPr>
        <p:spPr>
          <a:xfrm rot="10800000">
            <a:off x="10519967" y="4483555"/>
            <a:ext cx="363985" cy="1473693"/>
          </a:xfrm>
          <a:prstGeom prst="trapezoid">
            <a:avLst>
              <a:gd name="adj" fmla="val 4467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apezoid 12"/>
          <p:cNvSpPr/>
          <p:nvPr/>
        </p:nvSpPr>
        <p:spPr>
          <a:xfrm rot="10800000">
            <a:off x="7169170" y="4462883"/>
            <a:ext cx="363985" cy="1473693"/>
          </a:xfrm>
          <a:prstGeom prst="trapezoid">
            <a:avLst>
              <a:gd name="adj" fmla="val 4467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77C85478-CDEF-4534-8D03-A0FF440C5B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190683" y="1685723"/>
            <a:ext cx="3698860" cy="369477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473054" y="610406"/>
            <a:ext cx="3130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শুচীরা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58693" y="1090960"/>
            <a:ext cx="2957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69169" y="1549393"/>
            <a:ext cx="4016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চকননীকুল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8351" y="1945478"/>
            <a:ext cx="3018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নওগাঁ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95793" y="2351651"/>
            <a:ext cx="3018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নওগাঁ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4598" y="0"/>
            <a:ext cx="1159497" cy="6858000"/>
          </a:xfrm>
          <a:prstGeom prst="rect">
            <a:avLst/>
          </a:prstGeom>
          <a:solidFill>
            <a:srgbClr val="FE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204095" y="0"/>
            <a:ext cx="50904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1898782" y="537433"/>
            <a:ext cx="866287" cy="718970"/>
          </a:xfrm>
          <a:prstGeom prst="roundRect">
            <a:avLst/>
          </a:prstGeom>
          <a:solidFill>
            <a:srgbClr val="726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909128" y="1402145"/>
            <a:ext cx="866287" cy="718970"/>
          </a:xfrm>
          <a:prstGeom prst="roundRect">
            <a:avLst/>
          </a:prstGeom>
          <a:solidFill>
            <a:srgbClr val="726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923382" y="2237865"/>
            <a:ext cx="866287" cy="718970"/>
          </a:xfrm>
          <a:prstGeom prst="roundRect">
            <a:avLst/>
          </a:prstGeom>
          <a:solidFill>
            <a:srgbClr val="726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909128" y="3098475"/>
            <a:ext cx="866287" cy="718970"/>
          </a:xfrm>
          <a:prstGeom prst="roundRect">
            <a:avLst/>
          </a:prstGeom>
          <a:solidFill>
            <a:srgbClr val="726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909128" y="3952574"/>
            <a:ext cx="866287" cy="718970"/>
          </a:xfrm>
          <a:prstGeom prst="roundRect">
            <a:avLst/>
          </a:prstGeom>
          <a:solidFill>
            <a:srgbClr val="726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1909128" y="4806673"/>
            <a:ext cx="866287" cy="718970"/>
          </a:xfrm>
          <a:prstGeom prst="roundRect">
            <a:avLst/>
          </a:prstGeom>
          <a:solidFill>
            <a:srgbClr val="726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1894692" y="5653006"/>
            <a:ext cx="866287" cy="718970"/>
          </a:xfrm>
          <a:prstGeom prst="roundRect">
            <a:avLst/>
          </a:prstGeom>
          <a:solidFill>
            <a:srgbClr val="726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231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125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125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125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125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125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125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125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125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125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125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125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125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125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125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125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125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125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125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6" grpId="0" animBg="1"/>
      <p:bldP spid="15" grpId="0" animBg="1"/>
      <p:bldP spid="17" grpId="0" animBg="1"/>
      <p:bldP spid="18" grpId="0" animBg="1"/>
      <p:bldP spid="20" grpId="0" animBg="1"/>
      <p:bldP spid="11" grpId="0" animBg="1"/>
      <p:bldP spid="13" grpId="0" animBg="1"/>
      <p:bldP spid="12" grpId="0"/>
      <p:bldP spid="19" grpId="0"/>
      <p:bldP spid="21" grpId="0"/>
      <p:bldP spid="22" grpId="0"/>
      <p:bldP spid="36" grpId="0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70304" cy="6858000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2841418" y="1295881"/>
            <a:ext cx="7696200" cy="4724400"/>
          </a:xfrm>
          <a:prstGeom prst="cloudCallou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rgbClr val="002060"/>
              </a:gs>
            </a:gsLst>
            <a:lin ang="0" scaled="1"/>
            <a:tileRect/>
          </a:gra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242047" y="2537665"/>
            <a:ext cx="533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IN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 পাঠে কি কি শিখলাম জানতে চাইবো ও সারসংক্ষেপ বলবো ।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Plaque 4"/>
          <p:cNvSpPr/>
          <p:nvPr/>
        </p:nvSpPr>
        <p:spPr>
          <a:xfrm>
            <a:off x="1775534" y="292547"/>
            <a:ext cx="3524435" cy="851998"/>
          </a:xfrm>
          <a:prstGeom prst="plaque">
            <a:avLst/>
          </a:prstGeom>
          <a:solidFill>
            <a:srgbClr val="FE54F6"/>
          </a:solidFill>
          <a:ln w="38100">
            <a:solidFill>
              <a:srgbClr val="05FF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সারসংক্ষেপ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36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7030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69301" y="326280"/>
            <a:ext cx="4518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blipFill>
                  <a:blip r:embed="rId3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7200" dirty="0" smtClean="0">
                <a:blipFill>
                  <a:blip r:embed="rId3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blipFill>
                  <a:blip r:embed="rId3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7200" dirty="0" smtClean="0">
                <a:blipFill>
                  <a:blip r:embed="rId3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blipFill>
                <a:blip r:embed="rId3"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6768" y="3429000"/>
            <a:ext cx="7528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33214C2A-1DA3-4DF9-81B7-D05DCB6695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860" y="221942"/>
            <a:ext cx="2630054" cy="2110252"/>
          </a:xfrm>
          <a:prstGeom prst="rect">
            <a:avLst/>
          </a:prstGeom>
          <a:ln>
            <a:solidFill>
              <a:srgbClr val="FF00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/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63728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2" y="0"/>
            <a:ext cx="1670304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D1D0C5F-B994-4373-9B65-47C213D61F2F}"/>
              </a:ext>
            </a:extLst>
          </p:cNvPr>
          <p:cNvSpPr/>
          <p:nvPr/>
        </p:nvSpPr>
        <p:spPr>
          <a:xfrm>
            <a:off x="7653246" y="1758205"/>
            <a:ext cx="1521304" cy="2972355"/>
          </a:xfrm>
          <a:prstGeom prst="rect">
            <a:avLst/>
          </a:prstGeom>
          <a:solidFill>
            <a:srgbClr val="BC00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8E5A20E-1944-4C68-8687-418A86EEC6C5}"/>
              </a:ext>
            </a:extLst>
          </p:cNvPr>
          <p:cNvSpPr/>
          <p:nvPr/>
        </p:nvSpPr>
        <p:spPr>
          <a:xfrm>
            <a:off x="5447707" y="1984630"/>
            <a:ext cx="1521304" cy="2972355"/>
          </a:xfrm>
          <a:prstGeom prst="rect">
            <a:avLst/>
          </a:prstGeom>
          <a:solidFill>
            <a:srgbClr val="000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6A15EC9-E78B-44B2-A036-4D097F908199}"/>
              </a:ext>
            </a:extLst>
          </p:cNvPr>
          <p:cNvSpPr/>
          <p:nvPr/>
        </p:nvSpPr>
        <p:spPr>
          <a:xfrm>
            <a:off x="3118253" y="1758205"/>
            <a:ext cx="1521304" cy="2972355"/>
          </a:xfrm>
          <a:prstGeom prst="rect">
            <a:avLst/>
          </a:prstGeom>
          <a:solidFill>
            <a:srgbClr val="BC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C13BE65-D58D-4BA1-9DA2-6A657DADE280}"/>
              </a:ext>
            </a:extLst>
          </p:cNvPr>
          <p:cNvSpPr/>
          <p:nvPr/>
        </p:nvSpPr>
        <p:spPr>
          <a:xfrm rot="296224">
            <a:off x="1221197" y="2268939"/>
            <a:ext cx="10106025" cy="20377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4000"/>
                </a:schemeClr>
              </a:gs>
              <a:gs pos="77000">
                <a:schemeClr val="bg1">
                  <a:lumMod val="6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50800"/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214D1435-1527-4CD2-B0DA-08FFF781F9B1}"/>
              </a:ext>
            </a:extLst>
          </p:cNvPr>
          <p:cNvSpPr/>
          <p:nvPr/>
        </p:nvSpPr>
        <p:spPr>
          <a:xfrm>
            <a:off x="1712774" y="1647171"/>
            <a:ext cx="485776" cy="496140"/>
          </a:xfrm>
          <a:prstGeom prst="ellipse">
            <a:avLst/>
          </a:prstGeom>
          <a:gradFill>
            <a:gsLst>
              <a:gs pos="0">
                <a:schemeClr val="tx1"/>
              </a:gs>
              <a:gs pos="46000">
                <a:schemeClr val="bg1"/>
              </a:gs>
              <a:gs pos="68000">
                <a:schemeClr val="bg2">
                  <a:lumMod val="7500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innerShdw blurRad="63500" dist="2286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7B65872-B11C-4C96-A1CB-DF18ED207F3A}"/>
              </a:ext>
            </a:extLst>
          </p:cNvPr>
          <p:cNvSpPr/>
          <p:nvPr/>
        </p:nvSpPr>
        <p:spPr>
          <a:xfrm>
            <a:off x="9814747" y="1793354"/>
            <a:ext cx="1521304" cy="2972355"/>
          </a:xfrm>
          <a:prstGeom prst="rect">
            <a:avLst/>
          </a:prstGeom>
          <a:solidFill>
            <a:srgbClr val="2E8E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49C8738-D871-46E9-92FF-E0D1EBB5454E}"/>
              </a:ext>
            </a:extLst>
          </p:cNvPr>
          <p:cNvSpPr/>
          <p:nvPr/>
        </p:nvSpPr>
        <p:spPr>
          <a:xfrm>
            <a:off x="1147855" y="1808707"/>
            <a:ext cx="10106025" cy="203772"/>
          </a:xfrm>
          <a:prstGeom prst="rect">
            <a:avLst/>
          </a:prstGeom>
          <a:gradFill>
            <a:gsLst>
              <a:gs pos="0">
                <a:schemeClr val="tx1"/>
              </a:gs>
              <a:gs pos="46000">
                <a:schemeClr val="bg1"/>
              </a:gs>
              <a:gs pos="68000">
                <a:schemeClr val="bg2">
                  <a:lumMod val="7500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92051BB3-4421-47FF-BC85-8C07833E571B}"/>
              </a:ext>
            </a:extLst>
          </p:cNvPr>
          <p:cNvSpPr/>
          <p:nvPr/>
        </p:nvSpPr>
        <p:spPr>
          <a:xfrm>
            <a:off x="11462777" y="1793354"/>
            <a:ext cx="195643" cy="222703"/>
          </a:xfrm>
          <a:prstGeom prst="ellipse">
            <a:avLst/>
          </a:prstGeom>
          <a:gradFill>
            <a:gsLst>
              <a:gs pos="0">
                <a:schemeClr val="tx1"/>
              </a:gs>
              <a:gs pos="46000">
                <a:schemeClr val="bg1"/>
              </a:gs>
              <a:gs pos="68000">
                <a:schemeClr val="bg2">
                  <a:lumMod val="7500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70A0B200-65AC-4204-8D0A-FBD1F42E1166}"/>
              </a:ext>
            </a:extLst>
          </p:cNvPr>
          <p:cNvGrpSpPr/>
          <p:nvPr/>
        </p:nvGrpSpPr>
        <p:grpSpPr>
          <a:xfrm>
            <a:off x="2124194" y="1756031"/>
            <a:ext cx="2308296" cy="3429555"/>
            <a:chOff x="1706712" y="1040741"/>
            <a:chExt cx="2308296" cy="3429555"/>
          </a:xfrm>
        </p:grpSpPr>
        <p:sp>
          <p:nvSpPr>
            <p:cNvPr id="17" name="Freeform: Shape 12">
              <a:extLst>
                <a:ext uri="{FF2B5EF4-FFF2-40B4-BE49-F238E27FC236}">
                  <a16:creationId xmlns:a16="http://schemas.microsoft.com/office/drawing/2014/main" xmlns="" id="{30057DBF-46BD-42B5-9699-A5342181088C}"/>
                </a:ext>
              </a:extLst>
            </p:cNvPr>
            <p:cNvSpPr/>
            <p:nvPr/>
          </p:nvSpPr>
          <p:spPr>
            <a:xfrm>
              <a:off x="1706712" y="1040741"/>
              <a:ext cx="2308296" cy="3429555"/>
            </a:xfrm>
            <a:custGeom>
              <a:avLst/>
              <a:gdLst>
                <a:gd name="connsiteX0" fmla="*/ 271883 w 2122098"/>
                <a:gd name="connsiteY0" fmla="*/ 0 h 3122763"/>
                <a:gd name="connsiteX1" fmla="*/ 2122098 w 2122098"/>
                <a:gd name="connsiteY1" fmla="*/ 0 h 3122763"/>
                <a:gd name="connsiteX2" fmla="*/ 1704037 w 2122098"/>
                <a:gd name="connsiteY2" fmla="*/ 298408 h 3122763"/>
                <a:gd name="connsiteX3" fmla="*/ 1704037 w 2122098"/>
                <a:gd name="connsiteY3" fmla="*/ 3121569 h 3122763"/>
                <a:gd name="connsiteX4" fmla="*/ 845389 w 2122098"/>
                <a:gd name="connsiteY4" fmla="*/ 2864704 h 3122763"/>
                <a:gd name="connsiteX5" fmla="*/ 0 w 2122098"/>
                <a:gd name="connsiteY5" fmla="*/ 3122763 h 3122763"/>
                <a:gd name="connsiteX6" fmla="*/ 0 w 2122098"/>
                <a:gd name="connsiteY6" fmla="*/ 194067 h 3122763"/>
                <a:gd name="connsiteX7" fmla="*/ 271883 w 2122098"/>
                <a:gd name="connsiteY7" fmla="*/ 0 h 312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22098" h="3122763">
                  <a:moveTo>
                    <a:pt x="271883" y="0"/>
                  </a:moveTo>
                  <a:lnTo>
                    <a:pt x="2122098" y="0"/>
                  </a:lnTo>
                  <a:cubicBezTo>
                    <a:pt x="1891210" y="0"/>
                    <a:pt x="1704037" y="133602"/>
                    <a:pt x="1704037" y="298408"/>
                  </a:cubicBezTo>
                  <a:lnTo>
                    <a:pt x="1704037" y="3121569"/>
                  </a:lnTo>
                  <a:lnTo>
                    <a:pt x="845389" y="2864704"/>
                  </a:lnTo>
                  <a:lnTo>
                    <a:pt x="0" y="3122763"/>
                  </a:lnTo>
                  <a:lnTo>
                    <a:pt x="0" y="194067"/>
                  </a:lnTo>
                  <a:cubicBezTo>
                    <a:pt x="0" y="86887"/>
                    <a:pt x="121726" y="0"/>
                    <a:pt x="271883" y="0"/>
                  </a:cubicBezTo>
                  <a:close/>
                </a:path>
              </a:pathLst>
            </a:custGeom>
            <a:gradFill>
              <a:gsLst>
                <a:gs pos="0">
                  <a:srgbClr val="FF9933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FEF448AD-53F8-4628-9E18-C66BC582978F}"/>
                </a:ext>
              </a:extLst>
            </p:cNvPr>
            <p:cNvSpPr txBox="1"/>
            <p:nvPr/>
          </p:nvSpPr>
          <p:spPr>
            <a:xfrm>
              <a:off x="2147826" y="1919276"/>
              <a:ext cx="119907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/>
                <a:t>ধ</a:t>
              </a:r>
              <a:endParaRPr lang="en-US" sz="800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B202FDA7-9D98-4606-A67F-11AB94B1329A}"/>
              </a:ext>
            </a:extLst>
          </p:cNvPr>
          <p:cNvGrpSpPr/>
          <p:nvPr/>
        </p:nvGrpSpPr>
        <p:grpSpPr>
          <a:xfrm>
            <a:off x="4583431" y="1793354"/>
            <a:ext cx="2308296" cy="3429555"/>
            <a:chOff x="4128111" y="1075889"/>
            <a:chExt cx="2308296" cy="3429555"/>
          </a:xfrm>
        </p:grpSpPr>
        <p:sp>
          <p:nvSpPr>
            <p:cNvPr id="20" name="Freeform: Shape 15">
              <a:extLst>
                <a:ext uri="{FF2B5EF4-FFF2-40B4-BE49-F238E27FC236}">
                  <a16:creationId xmlns:a16="http://schemas.microsoft.com/office/drawing/2014/main" xmlns="" id="{44C5814F-9F00-475C-939D-7EFDE28511D0}"/>
                </a:ext>
              </a:extLst>
            </p:cNvPr>
            <p:cNvSpPr/>
            <p:nvPr/>
          </p:nvSpPr>
          <p:spPr>
            <a:xfrm>
              <a:off x="4128111" y="1075889"/>
              <a:ext cx="2308296" cy="3429555"/>
            </a:xfrm>
            <a:custGeom>
              <a:avLst/>
              <a:gdLst>
                <a:gd name="connsiteX0" fmla="*/ 271883 w 2122098"/>
                <a:gd name="connsiteY0" fmla="*/ 0 h 3122763"/>
                <a:gd name="connsiteX1" fmla="*/ 2122098 w 2122098"/>
                <a:gd name="connsiteY1" fmla="*/ 0 h 3122763"/>
                <a:gd name="connsiteX2" fmla="*/ 1704037 w 2122098"/>
                <a:gd name="connsiteY2" fmla="*/ 298408 h 3122763"/>
                <a:gd name="connsiteX3" fmla="*/ 1704037 w 2122098"/>
                <a:gd name="connsiteY3" fmla="*/ 3121569 h 3122763"/>
                <a:gd name="connsiteX4" fmla="*/ 845389 w 2122098"/>
                <a:gd name="connsiteY4" fmla="*/ 2864704 h 3122763"/>
                <a:gd name="connsiteX5" fmla="*/ 0 w 2122098"/>
                <a:gd name="connsiteY5" fmla="*/ 3122763 h 3122763"/>
                <a:gd name="connsiteX6" fmla="*/ 0 w 2122098"/>
                <a:gd name="connsiteY6" fmla="*/ 194067 h 3122763"/>
                <a:gd name="connsiteX7" fmla="*/ 271883 w 2122098"/>
                <a:gd name="connsiteY7" fmla="*/ 0 h 312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22098" h="3122763">
                  <a:moveTo>
                    <a:pt x="271883" y="0"/>
                  </a:moveTo>
                  <a:lnTo>
                    <a:pt x="2122098" y="0"/>
                  </a:lnTo>
                  <a:cubicBezTo>
                    <a:pt x="1891210" y="0"/>
                    <a:pt x="1704037" y="133602"/>
                    <a:pt x="1704037" y="298408"/>
                  </a:cubicBezTo>
                  <a:lnTo>
                    <a:pt x="1704037" y="3121569"/>
                  </a:lnTo>
                  <a:lnTo>
                    <a:pt x="845389" y="2864704"/>
                  </a:lnTo>
                  <a:lnTo>
                    <a:pt x="0" y="3122763"/>
                  </a:lnTo>
                  <a:lnTo>
                    <a:pt x="0" y="194067"/>
                  </a:lnTo>
                  <a:cubicBezTo>
                    <a:pt x="0" y="86887"/>
                    <a:pt x="121726" y="0"/>
                    <a:pt x="271883" y="0"/>
                  </a:cubicBezTo>
                  <a:close/>
                </a:path>
              </a:pathLst>
            </a:custGeom>
            <a:gradFill>
              <a:gsLst>
                <a:gs pos="0">
                  <a:srgbClr val="0066FF"/>
                </a:gs>
                <a:gs pos="100000">
                  <a:srgbClr val="3399F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D0BBBCBB-880B-453D-9494-3182457668F2}"/>
                </a:ext>
              </a:extLst>
            </p:cNvPr>
            <p:cNvSpPr txBox="1"/>
            <p:nvPr/>
          </p:nvSpPr>
          <p:spPr>
            <a:xfrm>
              <a:off x="4653104" y="1919277"/>
              <a:ext cx="109244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err="1" smtClean="0"/>
                <a:t>ন্য</a:t>
              </a:r>
              <a:endParaRPr lang="en-US" sz="800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7A3442D5-D30E-40D3-ADB7-2B1AE09FD418}"/>
              </a:ext>
            </a:extLst>
          </p:cNvPr>
          <p:cNvGrpSpPr/>
          <p:nvPr/>
        </p:nvGrpSpPr>
        <p:grpSpPr>
          <a:xfrm>
            <a:off x="6955090" y="1758205"/>
            <a:ext cx="2308296" cy="3429555"/>
            <a:chOff x="6499770" y="1040740"/>
            <a:chExt cx="2308296" cy="3429555"/>
          </a:xfrm>
        </p:grpSpPr>
        <p:sp>
          <p:nvSpPr>
            <p:cNvPr id="23" name="Freeform: Shape 18">
              <a:extLst>
                <a:ext uri="{FF2B5EF4-FFF2-40B4-BE49-F238E27FC236}">
                  <a16:creationId xmlns:a16="http://schemas.microsoft.com/office/drawing/2014/main" xmlns="" id="{0398051A-C3B2-4267-8798-1458EE97F11C}"/>
                </a:ext>
              </a:extLst>
            </p:cNvPr>
            <p:cNvSpPr/>
            <p:nvPr/>
          </p:nvSpPr>
          <p:spPr>
            <a:xfrm>
              <a:off x="6499770" y="1040740"/>
              <a:ext cx="2308296" cy="3429555"/>
            </a:xfrm>
            <a:custGeom>
              <a:avLst/>
              <a:gdLst>
                <a:gd name="connsiteX0" fmla="*/ 271883 w 2122098"/>
                <a:gd name="connsiteY0" fmla="*/ 0 h 3122763"/>
                <a:gd name="connsiteX1" fmla="*/ 2122098 w 2122098"/>
                <a:gd name="connsiteY1" fmla="*/ 0 h 3122763"/>
                <a:gd name="connsiteX2" fmla="*/ 1704037 w 2122098"/>
                <a:gd name="connsiteY2" fmla="*/ 298408 h 3122763"/>
                <a:gd name="connsiteX3" fmla="*/ 1704037 w 2122098"/>
                <a:gd name="connsiteY3" fmla="*/ 3121569 h 3122763"/>
                <a:gd name="connsiteX4" fmla="*/ 845389 w 2122098"/>
                <a:gd name="connsiteY4" fmla="*/ 2864704 h 3122763"/>
                <a:gd name="connsiteX5" fmla="*/ 0 w 2122098"/>
                <a:gd name="connsiteY5" fmla="*/ 3122763 h 3122763"/>
                <a:gd name="connsiteX6" fmla="*/ 0 w 2122098"/>
                <a:gd name="connsiteY6" fmla="*/ 194067 h 3122763"/>
                <a:gd name="connsiteX7" fmla="*/ 271883 w 2122098"/>
                <a:gd name="connsiteY7" fmla="*/ 0 h 312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22098" h="3122763">
                  <a:moveTo>
                    <a:pt x="271883" y="0"/>
                  </a:moveTo>
                  <a:lnTo>
                    <a:pt x="2122098" y="0"/>
                  </a:lnTo>
                  <a:cubicBezTo>
                    <a:pt x="1891210" y="0"/>
                    <a:pt x="1704037" y="133602"/>
                    <a:pt x="1704037" y="298408"/>
                  </a:cubicBezTo>
                  <a:lnTo>
                    <a:pt x="1704037" y="3121569"/>
                  </a:lnTo>
                  <a:lnTo>
                    <a:pt x="845389" y="2864704"/>
                  </a:lnTo>
                  <a:lnTo>
                    <a:pt x="0" y="3122763"/>
                  </a:lnTo>
                  <a:lnTo>
                    <a:pt x="0" y="194067"/>
                  </a:lnTo>
                  <a:cubicBezTo>
                    <a:pt x="0" y="86887"/>
                    <a:pt x="121726" y="0"/>
                    <a:pt x="271883" y="0"/>
                  </a:cubicBezTo>
                  <a:close/>
                </a:path>
              </a:pathLst>
            </a:custGeom>
            <a:gradFill>
              <a:gsLst>
                <a:gs pos="0">
                  <a:srgbClr val="FF33CC"/>
                </a:gs>
                <a:gs pos="100000">
                  <a:srgbClr val="FF33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A7D78E76-7D87-475C-87A7-4C2E549FCB1B}"/>
                </a:ext>
              </a:extLst>
            </p:cNvPr>
            <p:cNvSpPr txBox="1"/>
            <p:nvPr/>
          </p:nvSpPr>
          <p:spPr>
            <a:xfrm>
              <a:off x="7076513" y="1919277"/>
              <a:ext cx="118890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err="1" smtClean="0"/>
                <a:t>বা</a:t>
              </a:r>
              <a:endParaRPr lang="en-US" sz="8000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5BEDCF32-FC12-4F93-A567-0FF53A73B22D}"/>
              </a:ext>
            </a:extLst>
          </p:cNvPr>
          <p:cNvGrpSpPr/>
          <p:nvPr/>
        </p:nvGrpSpPr>
        <p:grpSpPr>
          <a:xfrm>
            <a:off x="9091118" y="1793353"/>
            <a:ext cx="2308296" cy="3429555"/>
            <a:chOff x="8635798" y="1075888"/>
            <a:chExt cx="2308296" cy="3429555"/>
          </a:xfrm>
        </p:grpSpPr>
        <p:sp>
          <p:nvSpPr>
            <p:cNvPr id="26" name="Freeform: Shape 21">
              <a:extLst>
                <a:ext uri="{FF2B5EF4-FFF2-40B4-BE49-F238E27FC236}">
                  <a16:creationId xmlns:a16="http://schemas.microsoft.com/office/drawing/2014/main" xmlns="" id="{630A4DB0-5B92-4548-BAAC-57C74FBDABD4}"/>
                </a:ext>
              </a:extLst>
            </p:cNvPr>
            <p:cNvSpPr/>
            <p:nvPr/>
          </p:nvSpPr>
          <p:spPr>
            <a:xfrm>
              <a:off x="8635798" y="1075888"/>
              <a:ext cx="2308296" cy="3429555"/>
            </a:xfrm>
            <a:custGeom>
              <a:avLst/>
              <a:gdLst>
                <a:gd name="connsiteX0" fmla="*/ 271883 w 2122098"/>
                <a:gd name="connsiteY0" fmla="*/ 0 h 3122763"/>
                <a:gd name="connsiteX1" fmla="*/ 2122098 w 2122098"/>
                <a:gd name="connsiteY1" fmla="*/ 0 h 3122763"/>
                <a:gd name="connsiteX2" fmla="*/ 1704037 w 2122098"/>
                <a:gd name="connsiteY2" fmla="*/ 298408 h 3122763"/>
                <a:gd name="connsiteX3" fmla="*/ 1704037 w 2122098"/>
                <a:gd name="connsiteY3" fmla="*/ 3121569 h 3122763"/>
                <a:gd name="connsiteX4" fmla="*/ 845389 w 2122098"/>
                <a:gd name="connsiteY4" fmla="*/ 2864704 h 3122763"/>
                <a:gd name="connsiteX5" fmla="*/ 0 w 2122098"/>
                <a:gd name="connsiteY5" fmla="*/ 3122763 h 3122763"/>
                <a:gd name="connsiteX6" fmla="*/ 0 w 2122098"/>
                <a:gd name="connsiteY6" fmla="*/ 194067 h 3122763"/>
                <a:gd name="connsiteX7" fmla="*/ 271883 w 2122098"/>
                <a:gd name="connsiteY7" fmla="*/ 0 h 312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22098" h="3122763">
                  <a:moveTo>
                    <a:pt x="271883" y="0"/>
                  </a:moveTo>
                  <a:lnTo>
                    <a:pt x="2122098" y="0"/>
                  </a:lnTo>
                  <a:cubicBezTo>
                    <a:pt x="1891210" y="0"/>
                    <a:pt x="1704037" y="133602"/>
                    <a:pt x="1704037" y="298408"/>
                  </a:cubicBezTo>
                  <a:lnTo>
                    <a:pt x="1704037" y="3121569"/>
                  </a:lnTo>
                  <a:lnTo>
                    <a:pt x="845389" y="2864704"/>
                  </a:lnTo>
                  <a:lnTo>
                    <a:pt x="0" y="3122763"/>
                  </a:lnTo>
                  <a:lnTo>
                    <a:pt x="0" y="194067"/>
                  </a:lnTo>
                  <a:cubicBezTo>
                    <a:pt x="0" y="86887"/>
                    <a:pt x="121726" y="0"/>
                    <a:pt x="271883" y="0"/>
                  </a:cubicBezTo>
                  <a:close/>
                </a:path>
              </a:pathLst>
            </a:custGeom>
            <a:solidFill>
              <a:srgbClr val="00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F93B3AFE-90DC-4395-B801-DEB335774502}"/>
                </a:ext>
              </a:extLst>
            </p:cNvPr>
            <p:cNvSpPr txBox="1"/>
            <p:nvPr/>
          </p:nvSpPr>
          <p:spPr>
            <a:xfrm>
              <a:off x="9118366" y="1919276"/>
              <a:ext cx="116985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/>
                <a:t>দ</a:t>
              </a:r>
              <a:endParaRPr lang="en-US" sz="8000" dirty="0"/>
            </a:p>
          </p:txBody>
        </p:sp>
      </p:grpSp>
    </p:spTree>
    <p:extLst>
      <p:ext uri="{BB962C8B-B14F-4D97-AF65-F5344CB8AC3E}">
        <p14:creationId xmlns:p14="http://schemas.microsoft.com/office/powerpoint/2010/main" val="84237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27" y="842144"/>
            <a:ext cx="2771786" cy="21720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7" y="3963926"/>
            <a:ext cx="3031561" cy="18669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6962" y="248764"/>
            <a:ext cx="404363" cy="272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484996" y="6229661"/>
            <a:ext cx="404363" cy="272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542658" y="6243212"/>
            <a:ext cx="404363" cy="272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598803" y="6242871"/>
            <a:ext cx="404363" cy="272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652639" y="6242975"/>
            <a:ext cx="404363" cy="272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62016" y="6242872"/>
            <a:ext cx="404363" cy="272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1447748" y="6229662"/>
            <a:ext cx="404363" cy="272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0398211" y="6229662"/>
            <a:ext cx="404363" cy="272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9322260" y="6220345"/>
            <a:ext cx="404363" cy="272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246309" y="6211705"/>
            <a:ext cx="404363" cy="272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272153" y="6211704"/>
            <a:ext cx="404363" cy="272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424797" y="6229661"/>
            <a:ext cx="404363" cy="272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468550" y="6229661"/>
            <a:ext cx="404363" cy="272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686954" y="205645"/>
            <a:ext cx="404363" cy="272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652043" y="206374"/>
            <a:ext cx="404363" cy="272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654334" y="208840"/>
            <a:ext cx="404363" cy="272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625738" y="192283"/>
            <a:ext cx="404363" cy="272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564923" y="184136"/>
            <a:ext cx="404363" cy="272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512736" y="184136"/>
            <a:ext cx="404363" cy="272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7455437" y="178454"/>
            <a:ext cx="404363" cy="272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8404705" y="184158"/>
            <a:ext cx="404363" cy="272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9404037" y="184159"/>
            <a:ext cx="404363" cy="272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0431297" y="178453"/>
            <a:ext cx="404363" cy="272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1412052" y="173482"/>
            <a:ext cx="404363" cy="272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490" y="1092949"/>
            <a:ext cx="3440142" cy="4453675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4403157" y="1523317"/>
            <a:ext cx="3189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239854" y="2284634"/>
            <a:ext cx="3598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239854" y="3101165"/>
            <a:ext cx="3682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246063" y="3711196"/>
            <a:ext cx="3703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৪০মিনিট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403156" y="4461218"/>
            <a:ext cx="3768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১৫/০৬/২৪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335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350"/>
                            </p:stCondLst>
                            <p:childTnLst>
                              <p:par>
                                <p:cTn id="3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625"/>
                            </p:stCondLst>
                            <p:childTnLst>
                              <p:par>
                                <p:cTn id="4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725"/>
                            </p:stCondLst>
                            <p:childTnLst>
                              <p:par>
                                <p:cTn id="5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5" grpId="0"/>
      <p:bldP spid="46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70304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76525" y="5330258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itchFamily="34" charset="0"/>
              <a:buChar char="•"/>
            </a:pPr>
            <a:r>
              <a:rPr lang="en-US" sz="3600" dirty="0" err="1" smtClean="0">
                <a:latin typeface="NikoshLightBAN" pitchFamily="2" charset="0"/>
                <a:cs typeface="NikoshLightBAN" pitchFamily="2" charset="0"/>
              </a:rPr>
              <a:t>সহজ</a:t>
            </a:r>
            <a:r>
              <a:rPr lang="en-US" sz="3600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latin typeface="NikoshLightBAN" pitchFamily="2" charset="0"/>
                <a:cs typeface="NikoshLightBAN" pitchFamily="2" charset="0"/>
              </a:rPr>
              <a:t>বাক্য</a:t>
            </a:r>
            <a:r>
              <a:rPr lang="en-US" sz="3600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latin typeface="NikoshLightBAN" pitchFamily="2" charset="0"/>
                <a:cs typeface="NikoshLightBAN" pitchFamily="2" charset="0"/>
              </a:rPr>
              <a:t>প্রমিত</a:t>
            </a:r>
            <a:r>
              <a:rPr lang="en-US" sz="3600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latin typeface="NikoshLightBAN" pitchFamily="2" charset="0"/>
                <a:cs typeface="NikoshLightBAN" pitchFamily="2" charset="0"/>
              </a:rPr>
              <a:t>বাংলায়</a:t>
            </a:r>
            <a:r>
              <a:rPr lang="en-US" sz="3600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latin typeface="NikoshLightBAN" pitchFamily="2" charset="0"/>
                <a:cs typeface="NikoshLightBAN" pitchFamily="2" charset="0"/>
              </a:rPr>
              <a:t>প্রশ্নের</a:t>
            </a:r>
            <a:r>
              <a:rPr lang="en-US" sz="3600" dirty="0" smtClean="0">
                <a:latin typeface="NikoshLightBAN" pitchFamily="2" charset="0"/>
                <a:cs typeface="NikoshLightBAN" pitchFamily="2" charset="0"/>
              </a:rPr>
              <a:t> উত্তর </a:t>
            </a:r>
            <a:r>
              <a:rPr lang="en-US" sz="3600" dirty="0" err="1" smtClean="0">
                <a:latin typeface="NikoshLightBAN" pitchFamily="2" charset="0"/>
                <a:cs typeface="NikoshLightBAN" pitchFamily="2" charset="0"/>
              </a:rPr>
              <a:t>লিখতে</a:t>
            </a:r>
            <a:r>
              <a:rPr lang="en-US" sz="3600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latin typeface="NikoshLightBAN" pitchFamily="2" charset="0"/>
                <a:cs typeface="NikoshLightBAN" pitchFamily="2" charset="0"/>
              </a:rPr>
              <a:t>পারবে</a:t>
            </a:r>
            <a:r>
              <a:rPr lang="en-US" sz="3600" dirty="0" smtClean="0">
                <a:latin typeface="NikoshLightBAN" pitchFamily="2" charset="0"/>
                <a:cs typeface="NikoshLightBAN" pitchFamily="2" charset="0"/>
              </a:rPr>
              <a:t> ।  </a:t>
            </a:r>
            <a:endParaRPr lang="en-US" sz="3600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10100" y="120223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rgbClr val="05FFF9"/>
                </a:solidFill>
                <a:latin typeface="NikoshLightBAN" pitchFamily="2" charset="0"/>
                <a:cs typeface="NikoshLightBAN" pitchFamily="2" charset="0"/>
              </a:rPr>
              <a:t>শি</a:t>
            </a:r>
            <a:r>
              <a:rPr lang="bn-IN" sz="6000" dirty="0" smtClean="0">
                <a:solidFill>
                  <a:srgbClr val="FE54F6"/>
                </a:solidFill>
                <a:latin typeface="NikoshLightBAN" pitchFamily="2" charset="0"/>
                <a:cs typeface="NikoshLightBAN" pitchFamily="2" charset="0"/>
              </a:rPr>
              <a:t>খ</a:t>
            </a:r>
            <a:r>
              <a:rPr lang="bn-IN" sz="6000" dirty="0" smtClean="0">
                <a:solidFill>
                  <a:srgbClr val="0070C0"/>
                </a:solidFill>
                <a:latin typeface="NikoshLightBAN" pitchFamily="2" charset="0"/>
                <a:cs typeface="NikoshLightBAN" pitchFamily="2" charset="0"/>
              </a:rPr>
              <a:t>ন</a:t>
            </a:r>
            <a:r>
              <a:rPr lang="bn-IN" sz="6000" dirty="0" smtClean="0">
                <a:solidFill>
                  <a:srgbClr val="05FFF9"/>
                </a:solidFill>
                <a:latin typeface="NikoshLightBAN" pitchFamily="2" charset="0"/>
                <a:cs typeface="NikoshLightBAN" pitchFamily="2" charset="0"/>
              </a:rPr>
              <a:t>ফ</a:t>
            </a:r>
            <a:r>
              <a:rPr lang="bn-IN" sz="6000" dirty="0" smtClean="0">
                <a:solidFill>
                  <a:srgbClr val="7266CA"/>
                </a:solidFill>
                <a:latin typeface="NikoshLightBAN" pitchFamily="2" charset="0"/>
                <a:cs typeface="NikoshLightBAN" pitchFamily="2" charset="0"/>
              </a:rPr>
              <a:t>ল</a:t>
            </a:r>
            <a:endParaRPr lang="en-US" sz="6000" dirty="0">
              <a:solidFill>
                <a:srgbClr val="7266CA"/>
              </a:solidFill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9" name="Minus 8"/>
          <p:cNvSpPr/>
          <p:nvPr/>
        </p:nvSpPr>
        <p:spPr>
          <a:xfrm>
            <a:off x="3794950" y="1050039"/>
            <a:ext cx="4297680" cy="206281"/>
          </a:xfrm>
          <a:prstGeom prst="mathMinus">
            <a:avLst/>
          </a:prstGeom>
          <a:solidFill>
            <a:srgbClr val="05F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5FFF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54277" y="1937167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itchFamily="34" charset="0"/>
              <a:buChar char="•"/>
            </a:pPr>
            <a:r>
              <a:rPr lang="en-US" sz="3600" dirty="0" err="1" smtClean="0">
                <a:latin typeface="NikoshLightBAN" pitchFamily="2" charset="0"/>
                <a:cs typeface="NikoshLightBAN" pitchFamily="2" charset="0"/>
              </a:rPr>
              <a:t>বাক্য</a:t>
            </a:r>
            <a:r>
              <a:rPr lang="en-US" sz="3600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latin typeface="NikoshLightBAN" pitchFamily="2" charset="0"/>
                <a:cs typeface="NikoshLightBAN" pitchFamily="2" charset="0"/>
              </a:rPr>
              <a:t>শুনে</a:t>
            </a:r>
            <a:r>
              <a:rPr lang="en-US" sz="3600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latin typeface="NikoshLightBAN" pitchFamily="2" charset="0"/>
                <a:cs typeface="NikoshLightBAN" pitchFamily="2" charset="0"/>
              </a:rPr>
              <a:t>শব্দ</a:t>
            </a:r>
            <a:r>
              <a:rPr lang="en-US" sz="3600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latin typeface="NikoshLightBAN" pitchFamily="2" charset="0"/>
                <a:cs typeface="NikoshLightBAN" pitchFamily="2" charset="0"/>
              </a:rPr>
              <a:t>শনাক্ত</a:t>
            </a:r>
            <a:r>
              <a:rPr lang="en-US" sz="3600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latin typeface="NikoshLightBAN" pitchFamily="2" charset="0"/>
                <a:cs typeface="NikoshLightBAN" pitchFamily="2" charset="0"/>
              </a:rPr>
              <a:t>করতে</a:t>
            </a:r>
            <a:r>
              <a:rPr lang="en-US" sz="3600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latin typeface="NikoshLightBAN" pitchFamily="2" charset="0"/>
                <a:cs typeface="NikoshLightBAN" pitchFamily="2" charset="0"/>
              </a:rPr>
              <a:t>পারবে</a:t>
            </a:r>
            <a:r>
              <a:rPr lang="en-US" sz="3600" dirty="0" smtClean="0">
                <a:latin typeface="NikoshLightBAN" pitchFamily="2" charset="0"/>
                <a:cs typeface="NikoshLightBAN" pitchFamily="2" charset="0"/>
              </a:rPr>
              <a:t> 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46504" y="2866983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itchFamily="34" charset="0"/>
              <a:buChar char="•"/>
            </a:pPr>
            <a:r>
              <a:rPr lang="en-US" sz="3600" dirty="0" err="1" smtClean="0">
                <a:latin typeface="NikoshLightBAN" pitchFamily="2" charset="0"/>
                <a:cs typeface="NikoshLightBAN" pitchFamily="2" charset="0"/>
              </a:rPr>
              <a:t>গল্প</a:t>
            </a:r>
            <a:r>
              <a:rPr lang="en-US" sz="3600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latin typeface="NikoshLightBAN" pitchFamily="2" charset="0"/>
                <a:cs typeface="NikoshLightBAN" pitchFamily="2" charset="0"/>
              </a:rPr>
              <a:t>শুনে</a:t>
            </a:r>
            <a:r>
              <a:rPr lang="en-US" sz="3600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latin typeface="NikoshLightBAN" pitchFamily="2" charset="0"/>
                <a:cs typeface="NikoshLightBAN" pitchFamily="2" charset="0"/>
              </a:rPr>
              <a:t>সহজ</a:t>
            </a:r>
            <a:r>
              <a:rPr lang="en-US" sz="3600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latin typeface="NikoshLightBAN" pitchFamily="2" charset="0"/>
                <a:cs typeface="NikoshLightBAN" pitchFamily="2" charset="0"/>
              </a:rPr>
              <a:t>প্রশ্নের</a:t>
            </a:r>
            <a:r>
              <a:rPr lang="en-US" sz="3600" dirty="0" smtClean="0">
                <a:latin typeface="NikoshLightBAN" pitchFamily="2" charset="0"/>
                <a:cs typeface="NikoshLightBAN" pitchFamily="2" charset="0"/>
              </a:rPr>
              <a:t> উত্তর  </a:t>
            </a:r>
            <a:r>
              <a:rPr lang="en-US" sz="3600" dirty="0" err="1" smtClean="0">
                <a:latin typeface="NikoshLightBAN" pitchFamily="2" charset="0"/>
                <a:cs typeface="NikoshLightBAN" pitchFamily="2" charset="0"/>
              </a:rPr>
              <a:t>বলতে</a:t>
            </a:r>
            <a:r>
              <a:rPr lang="en-US" sz="3600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latin typeface="NikoshLightBAN" pitchFamily="2" charset="0"/>
                <a:cs typeface="NikoshLightBAN" pitchFamily="2" charset="0"/>
              </a:rPr>
              <a:t>পারবে</a:t>
            </a:r>
            <a:r>
              <a:rPr lang="en-US" sz="3600" dirty="0" smtClean="0">
                <a:latin typeface="NikoshLightBAN" pitchFamily="2" charset="0"/>
                <a:cs typeface="NikoshLightBAN" pitchFamily="2" charset="0"/>
              </a:rPr>
              <a:t>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25702" y="3633956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itchFamily="34" charset="0"/>
              <a:buChar char="•"/>
            </a:pPr>
            <a:r>
              <a:rPr lang="en-US" sz="3600" dirty="0" err="1" smtClean="0">
                <a:latin typeface="NikoshLightBAN" pitchFamily="2" charset="0"/>
                <a:cs typeface="NikoshLightBAN" pitchFamily="2" charset="0"/>
              </a:rPr>
              <a:t>শুদ্ধ</a:t>
            </a:r>
            <a:r>
              <a:rPr lang="en-US" sz="3600" dirty="0" smtClean="0">
                <a:latin typeface="NikoshLightBAN" pitchFamily="2" charset="0"/>
                <a:cs typeface="NikoshLightBAN" pitchFamily="2" charset="0"/>
              </a:rPr>
              <a:t> ও </a:t>
            </a:r>
            <a:r>
              <a:rPr lang="en-US" sz="3600" dirty="0" err="1" smtClean="0">
                <a:latin typeface="NikoshLightBAN" pitchFamily="2" charset="0"/>
                <a:cs typeface="NikoshLightBAN" pitchFamily="2" charset="0"/>
              </a:rPr>
              <a:t>স্পষ্টভাবে</a:t>
            </a:r>
            <a:r>
              <a:rPr lang="en-US" sz="3600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latin typeface="NikoshLightBAN" pitchFamily="2" charset="0"/>
                <a:cs typeface="NikoshLightBAN" pitchFamily="2" charset="0"/>
              </a:rPr>
              <a:t>শব্দ</a:t>
            </a:r>
            <a:r>
              <a:rPr lang="en-US" sz="3600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latin typeface="NikoshLightBAN" pitchFamily="2" charset="0"/>
                <a:cs typeface="NikoshLightBAN" pitchFamily="2" charset="0"/>
              </a:rPr>
              <a:t>বলতে</a:t>
            </a:r>
            <a:r>
              <a:rPr lang="en-US" sz="3600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latin typeface="NikoshLightBAN" pitchFamily="2" charset="0"/>
                <a:cs typeface="NikoshLightBAN" pitchFamily="2" charset="0"/>
              </a:rPr>
              <a:t>পারবে</a:t>
            </a:r>
            <a:r>
              <a:rPr lang="en-US" sz="3600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bn-IN" sz="3600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smtClean="0">
                <a:latin typeface="NikoshLightBAN" pitchFamily="2" charset="0"/>
                <a:cs typeface="NikoshLightBAN" pitchFamily="2" charset="0"/>
              </a:rPr>
              <a:t>।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54277" y="4541714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itchFamily="34" charset="0"/>
              <a:buChar char="•"/>
            </a:pPr>
            <a:r>
              <a:rPr lang="en-US" sz="3600" dirty="0" err="1" smtClean="0">
                <a:latin typeface="NikoshLightBAN" pitchFamily="2" charset="0"/>
                <a:cs typeface="NikoshLightBAN" pitchFamily="2" charset="0"/>
              </a:rPr>
              <a:t>স্পষ্ট</a:t>
            </a:r>
            <a:r>
              <a:rPr lang="en-US" sz="3600" dirty="0" smtClean="0">
                <a:latin typeface="NikoshLightBAN" pitchFamily="2" charset="0"/>
                <a:cs typeface="NikoshLightBAN" pitchFamily="2" charset="0"/>
              </a:rPr>
              <a:t> ও </a:t>
            </a:r>
            <a:r>
              <a:rPr lang="en-US" sz="3600" dirty="0" err="1" smtClean="0">
                <a:latin typeface="NikoshLightBAN" pitchFamily="2" charset="0"/>
                <a:cs typeface="NikoshLightBAN" pitchFamily="2" charset="0"/>
              </a:rPr>
              <a:t>শুদ্ধভাবে</a:t>
            </a:r>
            <a:r>
              <a:rPr lang="en-US" sz="3600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latin typeface="NikoshLightBAN" pitchFamily="2" charset="0"/>
                <a:cs typeface="NikoshLightBAN" pitchFamily="2" charset="0"/>
              </a:rPr>
              <a:t>বাক্য</a:t>
            </a:r>
            <a:r>
              <a:rPr lang="en-US" sz="3600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latin typeface="NikoshLightBAN" pitchFamily="2" charset="0"/>
                <a:cs typeface="NikoshLightBAN" pitchFamily="2" charset="0"/>
              </a:rPr>
              <a:t>বলতে</a:t>
            </a:r>
            <a:r>
              <a:rPr lang="en-US" sz="3600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latin typeface="NikoshLightBAN" pitchFamily="2" charset="0"/>
                <a:cs typeface="NikoshLightBAN" pitchFamily="2" charset="0"/>
              </a:rPr>
              <a:t>পারবে</a:t>
            </a:r>
            <a:r>
              <a:rPr lang="en-US" sz="3600" dirty="0" smtClean="0">
                <a:latin typeface="NikoshLightBAN" pitchFamily="2" charset="0"/>
                <a:cs typeface="NikoshLightBAN" pitchFamily="2" charset="0"/>
              </a:rPr>
              <a:t> ।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xmlns:lc="http://schemas.openxmlformats.org/drawingml/2006/lockedCanvas" id="{DD33ACA1-94CF-42EE-8C93-F080A7514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4" y="186489"/>
            <a:ext cx="1940806" cy="194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58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7030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77590" y="242466"/>
            <a:ext cx="5237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blipFill>
                  <a:blip r:embed="rId3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800" dirty="0" smtClean="0">
                <a:blipFill>
                  <a:blip r:embed="rId3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blipFill>
                  <a:blip r:embed="rId3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 smtClean="0">
                <a:blipFill>
                  <a:blip r:embed="rId3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blipFill>
                  <a:blip r:embed="rId3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4800" dirty="0">
                <a:blipFill>
                  <a:blip r:embed="rId3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blipFill>
                  <a:blip r:embed="rId3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শুনিঃ</a:t>
            </a:r>
            <a:r>
              <a:rPr lang="en-US" sz="4800" dirty="0" smtClean="0">
                <a:blipFill>
                  <a:blip r:embed="rId3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blipFill>
                <a:blip r:embed="rId3"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6709" y="3249227"/>
            <a:ext cx="7679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করবো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করবো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একদিন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98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7030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46390" y="5858309"/>
            <a:ext cx="671151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/>
            </a:sp3d>
          </a:bodyPr>
          <a:lstStyle/>
          <a:p>
            <a:pPr algn="ctr"/>
            <a:r>
              <a:rPr lang="en-US" sz="4000" dirty="0" err="1" smtClean="0">
                <a:gradFill flip="none" rotWithShape="1">
                  <a:gsLst>
                    <a:gs pos="34000">
                      <a:srgbClr val="05FFF9"/>
                    </a:gs>
                    <a:gs pos="71000">
                      <a:schemeClr val="accent6">
                        <a:lumMod val="75000"/>
                      </a:schemeClr>
                    </a:gs>
                    <a:gs pos="46116">
                      <a:srgbClr val="B586F7"/>
                    </a:gs>
                    <a:gs pos="54000">
                      <a:srgbClr val="FE54F6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4000" dirty="0" smtClean="0">
                <a:gradFill flip="none" rotWithShape="1">
                  <a:gsLst>
                    <a:gs pos="34000">
                      <a:srgbClr val="05FFF9"/>
                    </a:gs>
                    <a:gs pos="71000">
                      <a:schemeClr val="accent6">
                        <a:lumMod val="75000"/>
                      </a:schemeClr>
                    </a:gs>
                    <a:gs pos="46116">
                      <a:srgbClr val="B586F7"/>
                    </a:gs>
                    <a:gs pos="54000">
                      <a:srgbClr val="FE54F6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gradFill flip="none" rotWithShape="1">
                  <a:gsLst>
                    <a:gs pos="34000">
                      <a:srgbClr val="05FFF9"/>
                    </a:gs>
                    <a:gs pos="71000">
                      <a:schemeClr val="accent6">
                        <a:lumMod val="75000"/>
                      </a:schemeClr>
                    </a:gs>
                    <a:gs pos="46116">
                      <a:srgbClr val="B586F7"/>
                    </a:gs>
                    <a:gs pos="54000">
                      <a:srgbClr val="FE54F6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gradFill flip="none" rotWithShape="1">
                  <a:gsLst>
                    <a:gs pos="34000">
                      <a:srgbClr val="05FFF9"/>
                    </a:gs>
                    <a:gs pos="71000">
                      <a:schemeClr val="accent6">
                        <a:lumMod val="75000"/>
                      </a:schemeClr>
                    </a:gs>
                    <a:gs pos="46116">
                      <a:srgbClr val="B586F7"/>
                    </a:gs>
                    <a:gs pos="54000">
                      <a:srgbClr val="FE54F6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gradFill flip="none" rotWithShape="1">
                  <a:gsLst>
                    <a:gs pos="34000">
                      <a:srgbClr val="05FFF9"/>
                    </a:gs>
                    <a:gs pos="71000">
                      <a:schemeClr val="accent6">
                        <a:lumMod val="75000"/>
                      </a:schemeClr>
                    </a:gs>
                    <a:gs pos="46116">
                      <a:srgbClr val="B586F7"/>
                    </a:gs>
                    <a:gs pos="54000">
                      <a:srgbClr val="FE54F6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dirty="0" smtClean="0">
                <a:gradFill flip="none" rotWithShape="1">
                  <a:gsLst>
                    <a:gs pos="34000">
                      <a:srgbClr val="05FFF9"/>
                    </a:gs>
                    <a:gs pos="71000">
                      <a:schemeClr val="accent6">
                        <a:lumMod val="75000"/>
                      </a:schemeClr>
                    </a:gs>
                    <a:gs pos="46116">
                      <a:srgbClr val="B586F7"/>
                    </a:gs>
                    <a:gs pos="54000">
                      <a:srgbClr val="FE54F6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gradFill flip="none" rotWithShape="1">
                  <a:gsLst>
                    <a:gs pos="34000">
                      <a:srgbClr val="05FFF9"/>
                    </a:gs>
                    <a:gs pos="71000">
                      <a:schemeClr val="accent6">
                        <a:lumMod val="75000"/>
                      </a:schemeClr>
                    </a:gs>
                    <a:gs pos="46116">
                      <a:srgbClr val="B586F7"/>
                    </a:gs>
                    <a:gs pos="54000">
                      <a:srgbClr val="FE54F6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gradFill flip="none" rotWithShape="1">
                  <a:gsLst>
                    <a:gs pos="34000">
                      <a:srgbClr val="05FFF9"/>
                    </a:gs>
                    <a:gs pos="71000">
                      <a:schemeClr val="accent6">
                        <a:lumMod val="75000"/>
                      </a:schemeClr>
                    </a:gs>
                    <a:gs pos="46116">
                      <a:srgbClr val="B586F7"/>
                    </a:gs>
                    <a:gs pos="54000">
                      <a:srgbClr val="FE54F6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gradFill flip="none" rotWithShape="1">
                  <a:gsLst>
                    <a:gs pos="34000">
                      <a:srgbClr val="05FFF9"/>
                    </a:gs>
                    <a:gs pos="71000">
                      <a:schemeClr val="accent6">
                        <a:lumMod val="75000"/>
                      </a:schemeClr>
                    </a:gs>
                    <a:gs pos="46116">
                      <a:srgbClr val="B586F7"/>
                    </a:gs>
                    <a:gs pos="54000">
                      <a:srgbClr val="FE54F6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4000" dirty="0" smtClean="0">
                <a:gradFill flip="none" rotWithShape="1">
                  <a:gsLst>
                    <a:gs pos="34000">
                      <a:srgbClr val="05FFF9"/>
                    </a:gs>
                    <a:gs pos="71000">
                      <a:schemeClr val="accent6">
                        <a:lumMod val="75000"/>
                      </a:schemeClr>
                    </a:gs>
                    <a:gs pos="46116">
                      <a:srgbClr val="B586F7"/>
                    </a:gs>
                    <a:gs pos="54000">
                      <a:srgbClr val="FE54F6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gradFill flip="none" rotWithShape="1">
                  <a:gsLst>
                    <a:gs pos="34000">
                      <a:srgbClr val="05FFF9"/>
                    </a:gs>
                    <a:gs pos="71000">
                      <a:schemeClr val="accent6">
                        <a:lumMod val="75000"/>
                      </a:schemeClr>
                    </a:gs>
                    <a:gs pos="46116">
                      <a:srgbClr val="B586F7"/>
                    </a:gs>
                    <a:gs pos="54000">
                      <a:srgbClr val="FE54F6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পারছো</a:t>
            </a:r>
            <a:r>
              <a:rPr lang="en-US" sz="4000" dirty="0" smtClean="0">
                <a:gradFill flip="none" rotWithShape="1">
                  <a:gsLst>
                    <a:gs pos="34000">
                      <a:srgbClr val="05FFF9"/>
                    </a:gs>
                    <a:gs pos="71000">
                      <a:schemeClr val="accent6">
                        <a:lumMod val="75000"/>
                      </a:schemeClr>
                    </a:gs>
                    <a:gs pos="46116">
                      <a:srgbClr val="B586F7"/>
                    </a:gs>
                    <a:gs pos="54000">
                      <a:srgbClr val="FE54F6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gradFill flip="none" rotWithShape="1">
                <a:gsLst>
                  <a:gs pos="34000">
                    <a:srgbClr val="05FFF9"/>
                  </a:gs>
                  <a:gs pos="71000">
                    <a:schemeClr val="accent6">
                      <a:lumMod val="75000"/>
                    </a:schemeClr>
                  </a:gs>
                  <a:gs pos="46116">
                    <a:srgbClr val="B586F7"/>
                  </a:gs>
                  <a:gs pos="54000">
                    <a:srgbClr val="FE54F6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08BDFBA-2F8C-4179-84AB-F6A1CC83E0E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675" y="1113101"/>
            <a:ext cx="4456590" cy="2783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78876DD-69DD-49B0-8384-53ABD42CC00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744" y="1032819"/>
            <a:ext cx="4412202" cy="2943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: Top Corners Snipped 5">
            <a:extLst>
              <a:ext uri="{FF2B5EF4-FFF2-40B4-BE49-F238E27FC236}">
                <a16:creationId xmlns="" xmlns:a16="http://schemas.microsoft.com/office/drawing/2014/main" id="{F734A4F0-889F-4FFE-8637-09A3B9485A50}"/>
              </a:ext>
            </a:extLst>
          </p:cNvPr>
          <p:cNvSpPr/>
          <p:nvPr/>
        </p:nvSpPr>
        <p:spPr>
          <a:xfrm>
            <a:off x="8414878" y="4487830"/>
            <a:ext cx="2937759" cy="966019"/>
          </a:xfrm>
          <a:prstGeom prst="snip2SameRect">
            <a:avLst/>
          </a:prstGeom>
          <a:blipFill>
            <a:blip r:embed="rId5"/>
            <a:tile tx="0" ty="0" sx="100000" sy="100000" flip="none" algn="tl"/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7" name="Rectangle: Diagonal Corners Rounded 5">
            <a:extLst>
              <a:ext uri="{FF2B5EF4-FFF2-40B4-BE49-F238E27FC236}">
                <a16:creationId xmlns="" xmlns:a16="http://schemas.microsoft.com/office/drawing/2014/main" id="{275F4447-4879-45F5-A17F-F9838FFCDCEB}"/>
              </a:ext>
            </a:extLst>
          </p:cNvPr>
          <p:cNvSpPr/>
          <p:nvPr/>
        </p:nvSpPr>
        <p:spPr>
          <a:xfrm>
            <a:off x="2372962" y="4418681"/>
            <a:ext cx="3077927" cy="1035168"/>
          </a:xfrm>
          <a:prstGeom prst="round2Diag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FF0000"/>
            </a:solidFill>
            <a:prstDash val="sysDash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blipFill>
                  <a:blip r:embed="rId7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6600" dirty="0">
                <a:blipFill>
                  <a:blip r:embed="rId7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600" dirty="0">
                <a:blipFill>
                  <a:blip r:embed="rId7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6600" dirty="0">
                <a:blipFill>
                  <a:blip r:embed="rId7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dirty="0">
                <a:blipFill>
                  <a:blip r:embed="rId7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FCD62F0-2974-EB2C-6E64-C831FB491309}"/>
              </a:ext>
            </a:extLst>
          </p:cNvPr>
          <p:cNvSpPr txBox="1"/>
          <p:nvPr/>
        </p:nvSpPr>
        <p:spPr>
          <a:xfrm>
            <a:off x="4208970" y="264540"/>
            <a:ext cx="4146115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7030A0"/>
                </a:solidFill>
              </a:rPr>
              <a:t>এসো কিছু ছবি দেখি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456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70304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688" y="974110"/>
            <a:ext cx="4255688" cy="32720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72" y="974110"/>
            <a:ext cx="4255688" cy="32720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69525" y="5029343"/>
            <a:ext cx="2556769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38100"/>
            </a:sp3d>
          </a:bodyPr>
          <a:lstStyle/>
          <a:p>
            <a:pPr algn="ctr"/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69525" y="5029343"/>
            <a:ext cx="250722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3500" h="38100"/>
            </a:sp3d>
          </a:bodyPr>
          <a:lstStyle/>
          <a:p>
            <a:pPr algn="ctr"/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allout: Down Arrow 1">
            <a:extLst>
              <a:ext uri="{FF2B5EF4-FFF2-40B4-BE49-F238E27FC236}">
                <a16:creationId xmlns="" xmlns:a16="http://schemas.microsoft.com/office/drawing/2014/main" id="{932A9ECD-DCD8-4BE8-83B4-299B01AC3A40}"/>
              </a:ext>
            </a:extLst>
          </p:cNvPr>
          <p:cNvSpPr/>
          <p:nvPr/>
        </p:nvSpPr>
        <p:spPr>
          <a:xfrm>
            <a:off x="7270357" y="1065236"/>
            <a:ext cx="3963972" cy="4727528"/>
          </a:xfrm>
          <a:prstGeom prst="downArrowCallou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>
                  <a:solidFill>
                    <a:srgbClr val="FF0000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>
                  <a:solidFill>
                    <a:srgbClr val="FF0000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>
                  <a:solidFill>
                    <a:srgbClr val="FF0000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ctr"/>
            <a:r>
              <a:rPr lang="en-US" sz="4000" b="1" dirty="0">
                <a:ln>
                  <a:solidFill>
                    <a:srgbClr val="FF0000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b="1" dirty="0">
                <a:ln>
                  <a:solidFill>
                    <a:srgbClr val="FF0000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n>
                  <a:solidFill>
                    <a:srgbClr val="FF0000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ঠ- ১৭</a:t>
            </a:r>
          </a:p>
          <a:p>
            <a:pPr algn="ctr"/>
            <a:r>
              <a:rPr lang="en-US" sz="4000" b="1" u="sng" dirty="0" err="1">
                <a:ln>
                  <a:solidFill>
                    <a:srgbClr val="FF0000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4000" b="1" u="sng" dirty="0">
                <a:ln>
                  <a:solidFill>
                    <a:srgbClr val="FF0000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u="sng" dirty="0" err="1">
                <a:ln>
                  <a:solidFill>
                    <a:srgbClr val="FF0000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endParaRPr lang="en-US" sz="4000" b="1" u="sng" dirty="0">
              <a:ln>
                <a:solidFill>
                  <a:srgbClr val="FF0000"/>
                </a:solidFill>
              </a:ln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>
                <a:ln>
                  <a:solidFill>
                    <a:srgbClr val="FF0000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b="1" dirty="0">
                <a:ln>
                  <a:solidFill>
                    <a:srgbClr val="FF0000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b="1" dirty="0" err="1">
                <a:ln>
                  <a:solidFill>
                    <a:srgbClr val="FF0000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ষ্ঠা</a:t>
            </a:r>
            <a:r>
              <a:rPr lang="en-US" sz="4000" b="1" dirty="0">
                <a:ln>
                  <a:solidFill>
                    <a:srgbClr val="FF0000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as-IN" sz="4000" b="1" dirty="0">
                <a:ln>
                  <a:solidFill>
                    <a:srgbClr val="FF0000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b="1" dirty="0">
                <a:ln>
                  <a:solidFill>
                    <a:srgbClr val="FF0000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</a:p>
          <a:p>
            <a:pPr algn="ctr"/>
            <a:endParaRPr lang="en-US" sz="4000" b="1" u="sng" dirty="0">
              <a:ln>
                <a:solidFill>
                  <a:srgbClr val="FF0000"/>
                </a:solidFill>
              </a:ln>
              <a:solidFill>
                <a:schemeClr val="accent3">
                  <a:lumMod val="7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80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50"/>
                            </p:stCondLst>
                            <p:childTnLst>
                              <p:par>
                                <p:cTn id="36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250"/>
                            </p:stCondLst>
                            <p:childTnLst>
                              <p:par>
                                <p:cTn id="4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250"/>
                            </p:stCondLst>
                            <p:childTnLst>
                              <p:par>
                                <p:cTn id="5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250"/>
                            </p:stCondLst>
                            <p:childTnLst>
                              <p:par>
                                <p:cTn id="5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250"/>
                            </p:stCondLst>
                            <p:childTnLst>
                              <p:par>
                                <p:cTn id="6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250"/>
                            </p:stCondLst>
                            <p:childTnLst>
                              <p:par>
                                <p:cTn id="6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 animBg="1"/>
      <p:bldP spid="8" grpId="1" uiExpand="1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7030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63456" y="-108376"/>
            <a:ext cx="46741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05FFF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9600" dirty="0" smtClean="0">
                <a:solidFill>
                  <a:srgbClr val="05FFF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05FFF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শিখিঃ</a:t>
            </a:r>
            <a:endParaRPr lang="en-US" sz="9600" dirty="0" smtClean="0">
              <a:solidFill>
                <a:srgbClr val="05FFF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500" y="1400875"/>
            <a:ext cx="1956072" cy="1419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28608" y="1648802"/>
            <a:ext cx="1409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endParaRPr lang="en-US" sz="5400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14367" y="1461938"/>
            <a:ext cx="27250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গাঁ</a:t>
            </a:r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ছোট </a:t>
            </a:r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লোকবসতি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8608" y="3330347"/>
            <a:ext cx="12512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39486" y="3368845"/>
            <a:ext cx="3752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ঘনবসতিপূর্ণ বৃহৎ পৌর </a:t>
            </a: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এলাকা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500" y="3234859"/>
            <a:ext cx="1996941" cy="14683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05797" y="5352697"/>
            <a:ext cx="1696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অবাক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97683" y="5352697"/>
            <a:ext cx="3482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আশ্চর্য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648" y="5015550"/>
            <a:ext cx="2188793" cy="159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4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7030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56513" y="180937"/>
            <a:ext cx="3875964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553" y="1849274"/>
            <a:ext cx="4726999" cy="40630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496" y="1842616"/>
            <a:ext cx="4726999" cy="406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35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L 0.42982 0.0076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84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345</Words>
  <Application>Microsoft Office PowerPoint</Application>
  <PresentationFormat>Widescreen</PresentationFormat>
  <Paragraphs>106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NikoshLightBAN</vt:lpstr>
      <vt:lpstr>SutonnyMJ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69</cp:revision>
  <dcterms:created xsi:type="dcterms:W3CDTF">2024-05-23T14:11:54Z</dcterms:created>
  <dcterms:modified xsi:type="dcterms:W3CDTF">2024-06-22T11:51:58Z</dcterms:modified>
</cp:coreProperties>
</file>