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5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6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  <p:sldMasterId id="2147483732" r:id="rId2"/>
    <p:sldMasterId id="2147483762" r:id="rId3"/>
    <p:sldMasterId id="2147483780" r:id="rId4"/>
    <p:sldMasterId id="2147483797" r:id="rId5"/>
    <p:sldMasterId id="2147483809" r:id="rId6"/>
    <p:sldMasterId id="2147483827" r:id="rId7"/>
  </p:sldMasterIdLst>
  <p:notesMasterIdLst>
    <p:notesMasterId r:id="rId23"/>
  </p:notesMasterIdLst>
  <p:sldIdLst>
    <p:sldId id="256" r:id="rId8"/>
    <p:sldId id="257" r:id="rId9"/>
    <p:sldId id="258" r:id="rId10"/>
    <p:sldId id="260" r:id="rId11"/>
    <p:sldId id="263" r:id="rId12"/>
    <p:sldId id="261" r:id="rId13"/>
    <p:sldId id="262" r:id="rId14"/>
    <p:sldId id="264" r:id="rId15"/>
    <p:sldId id="266" r:id="rId16"/>
    <p:sldId id="267" r:id="rId17"/>
    <p:sldId id="265" r:id="rId18"/>
    <p:sldId id="269" r:id="rId19"/>
    <p:sldId id="270" r:id="rId20"/>
    <p:sldId id="268" r:id="rId21"/>
    <p:sldId id="271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001197-1A3F-4E33-8C7B-62C6E24A34D6}" type="datetimeFigureOut">
              <a:rPr lang="en-GB" smtClean="0"/>
              <a:t>22/06/2024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95B4C0-3C1C-403F-AA57-C03E162F1B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5188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95B4C0-3C1C-403F-AA57-C03E162F1B0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739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6EF3-A2EC-4523-9433-F61C161895B2}" type="datetimeFigureOut">
              <a:rPr lang="en-GB" smtClean="0"/>
              <a:t>22/06/2024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36D1-8840-40D3-B79D-8B18353CF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9486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6EF3-A2EC-4523-9433-F61C161895B2}" type="datetimeFigureOut">
              <a:rPr lang="en-GB" smtClean="0"/>
              <a:t>22/06/2024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36D1-8840-40D3-B79D-8B18353CF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543069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6EF3-A2EC-4523-9433-F61C161895B2}" type="datetimeFigureOut">
              <a:rPr lang="en-GB" smtClean="0"/>
              <a:t>22/06/2024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36D1-8840-40D3-B79D-8B18353CF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326088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6EF3-A2EC-4523-9433-F61C161895B2}" type="datetimeFigureOut">
              <a:rPr lang="en-GB" smtClean="0"/>
              <a:t>22/06/2024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36D1-8840-40D3-B79D-8B18353CF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66659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6EF3-A2EC-4523-9433-F61C161895B2}" type="datetimeFigureOut">
              <a:rPr lang="en-GB" smtClean="0"/>
              <a:t>22/06/2024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36D1-8840-40D3-B79D-8B18353CF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349796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6EF3-A2EC-4523-9433-F61C161895B2}" type="datetimeFigureOut">
              <a:rPr lang="en-GB" smtClean="0"/>
              <a:t>22/06/2024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36D1-8840-40D3-B79D-8B18353CF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953117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6EF3-A2EC-4523-9433-F61C161895B2}" type="datetimeFigureOut">
              <a:rPr lang="en-GB" smtClean="0"/>
              <a:t>22/06/2024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36D1-8840-40D3-B79D-8B18353CF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676860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6EF3-A2EC-4523-9433-F61C161895B2}" type="datetimeFigureOut">
              <a:rPr lang="en-GB" smtClean="0"/>
              <a:t>22/06/2024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36D1-8840-40D3-B79D-8B18353CF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681207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6EF3-A2EC-4523-9433-F61C161895B2}" type="datetimeFigureOut">
              <a:rPr lang="en-GB" smtClean="0"/>
              <a:t>22/06/2024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36D1-8840-40D3-B79D-8B18353CF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803699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6EF3-A2EC-4523-9433-F61C161895B2}" type="datetimeFigureOut">
              <a:rPr lang="en-GB" smtClean="0"/>
              <a:t>22/06/2024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36D1-8840-40D3-B79D-8B18353CFBEA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8732773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6EF3-A2EC-4523-9433-F61C161895B2}" type="datetimeFigureOut">
              <a:rPr lang="en-GB" smtClean="0"/>
              <a:t>22/06/2024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36D1-8840-40D3-B79D-8B18353CF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575845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6EF3-A2EC-4523-9433-F61C161895B2}" type="datetimeFigureOut">
              <a:rPr lang="en-GB" smtClean="0"/>
              <a:t>22/06/2024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36D1-8840-40D3-B79D-8B18353CF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494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6EF3-A2EC-4523-9433-F61C161895B2}" type="datetimeFigureOut">
              <a:rPr lang="en-GB" smtClean="0"/>
              <a:t>22/06/2024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36D1-8840-40D3-B79D-8B18353CF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874907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6EF3-A2EC-4523-9433-F61C161895B2}" type="datetimeFigureOut">
              <a:rPr lang="en-GB" smtClean="0"/>
              <a:t>22/06/2024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36D1-8840-40D3-B79D-8B18353CF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7760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6EF3-A2EC-4523-9433-F61C161895B2}" type="datetimeFigureOut">
              <a:rPr lang="en-GB" smtClean="0"/>
              <a:t>22/06/2024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36D1-8840-40D3-B79D-8B18353CF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45976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6EF3-A2EC-4523-9433-F61C161895B2}" type="datetimeFigureOut">
              <a:rPr lang="en-GB" smtClean="0"/>
              <a:t>22/06/2024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36D1-8840-40D3-B79D-8B18353CF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3367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6EF3-A2EC-4523-9433-F61C161895B2}" type="datetimeFigureOut">
              <a:rPr lang="en-GB" smtClean="0"/>
              <a:t>22/06/2024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36D1-8840-40D3-B79D-8B18353CFBEA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25628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6EF3-A2EC-4523-9433-F61C161895B2}" type="datetimeFigureOut">
              <a:rPr lang="en-GB" smtClean="0"/>
              <a:t>22/06/2024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36D1-8840-40D3-B79D-8B18353CF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6969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6EF3-A2EC-4523-9433-F61C161895B2}" type="datetimeFigureOut">
              <a:rPr lang="en-GB" smtClean="0"/>
              <a:t>22/06/2024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36D1-8840-40D3-B79D-8B18353CF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84556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6EF3-A2EC-4523-9433-F61C161895B2}" type="datetimeFigureOut">
              <a:rPr lang="en-GB" smtClean="0"/>
              <a:t>22/06/2024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36D1-8840-40D3-B79D-8B18353CF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999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6EF3-A2EC-4523-9433-F61C161895B2}" type="datetimeFigureOut">
              <a:rPr lang="en-GB" smtClean="0"/>
              <a:t>22/06/2024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36D1-8840-40D3-B79D-8B18353CF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57706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6EF3-A2EC-4523-9433-F61C161895B2}" type="datetimeFigureOut">
              <a:rPr lang="en-GB" smtClean="0"/>
              <a:t>22/06/2024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36D1-8840-40D3-B79D-8B18353CF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49651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6EF3-A2EC-4523-9433-F61C161895B2}" type="datetimeFigureOut">
              <a:rPr lang="en-GB" smtClean="0"/>
              <a:t>22/06/2024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36D1-8840-40D3-B79D-8B18353CF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2315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6EF3-A2EC-4523-9433-F61C161895B2}" type="datetimeFigureOut">
              <a:rPr lang="en-GB" smtClean="0"/>
              <a:t>22/06/2024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36D1-8840-40D3-B79D-8B18353CF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3390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6EF3-A2EC-4523-9433-F61C161895B2}" type="datetimeFigureOut">
              <a:rPr lang="en-GB" smtClean="0"/>
              <a:t>22/06/2024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36D1-8840-40D3-B79D-8B18353CF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1186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6EF3-A2EC-4523-9433-F61C161895B2}" type="datetimeFigureOut">
              <a:rPr lang="en-GB" smtClean="0"/>
              <a:t>22/06/2024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36D1-8840-40D3-B79D-8B18353CF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54482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6EF3-A2EC-4523-9433-F61C161895B2}" type="datetimeFigureOut">
              <a:rPr lang="en-GB" smtClean="0"/>
              <a:t>22/06/2024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36D1-8840-40D3-B79D-8B18353CF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8334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6EF3-A2EC-4523-9433-F61C161895B2}" type="datetimeFigureOut">
              <a:rPr lang="en-GB" smtClean="0"/>
              <a:t>22/06/2024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36D1-8840-40D3-B79D-8B18353CF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6855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6EF3-A2EC-4523-9433-F61C161895B2}" type="datetimeFigureOut">
              <a:rPr lang="en-GB" smtClean="0"/>
              <a:t>22/06/2024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36D1-8840-40D3-B79D-8B18353CF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7068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6EF3-A2EC-4523-9433-F61C161895B2}" type="datetimeFigureOut">
              <a:rPr lang="en-GB" smtClean="0"/>
              <a:t>22/06/2024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36D1-8840-40D3-B79D-8B18353CF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7610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6EF3-A2EC-4523-9433-F61C161895B2}" type="datetimeFigureOut">
              <a:rPr lang="en-GB" smtClean="0"/>
              <a:t>22/06/2024</a:t>
            </a:fld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36D1-8840-40D3-B79D-8B18353CF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75689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6EF3-A2EC-4523-9433-F61C161895B2}" type="datetimeFigureOut">
              <a:rPr lang="en-GB" smtClean="0"/>
              <a:t>22/06/2024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36D1-8840-40D3-B79D-8B18353CF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22534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6EF3-A2EC-4523-9433-F61C161895B2}" type="datetimeFigureOut">
              <a:rPr lang="en-GB" smtClean="0"/>
              <a:t>22/06/2024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36D1-8840-40D3-B79D-8B18353CF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56321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6EF3-A2EC-4523-9433-F61C161895B2}" type="datetimeFigureOut">
              <a:rPr lang="en-GB" smtClean="0"/>
              <a:t>22/06/2024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36D1-8840-40D3-B79D-8B18353CF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31893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6EF3-A2EC-4523-9433-F61C161895B2}" type="datetimeFigureOut">
              <a:rPr lang="en-GB" smtClean="0"/>
              <a:t>22/06/2024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36D1-8840-40D3-B79D-8B18353CFBEA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71060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6EF3-A2EC-4523-9433-F61C161895B2}" type="datetimeFigureOut">
              <a:rPr lang="en-GB" smtClean="0"/>
              <a:t>22/06/2024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36D1-8840-40D3-B79D-8B18353CF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8728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6EF3-A2EC-4523-9433-F61C161895B2}" type="datetimeFigureOut">
              <a:rPr lang="en-GB" smtClean="0"/>
              <a:t>22/06/2024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36D1-8840-40D3-B79D-8B18353CF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2091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6EF3-A2EC-4523-9433-F61C161895B2}" type="datetimeFigureOut">
              <a:rPr lang="en-GB" smtClean="0"/>
              <a:t>22/06/2024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36D1-8840-40D3-B79D-8B18353CF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926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6EF3-A2EC-4523-9433-F61C161895B2}" type="datetimeFigureOut">
              <a:rPr lang="en-GB" smtClean="0"/>
              <a:t>22/06/2024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36D1-8840-40D3-B79D-8B18353CF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07964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6EF3-A2EC-4523-9433-F61C161895B2}" type="datetimeFigureOut">
              <a:rPr lang="en-GB" smtClean="0"/>
              <a:t>22/06/2024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36D1-8840-40D3-B79D-8B18353CF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90121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6EF3-A2EC-4523-9433-F61C161895B2}" type="datetimeFigureOut">
              <a:rPr lang="en-GB" smtClean="0"/>
              <a:t>22/06/2024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36D1-8840-40D3-B79D-8B18353CF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9512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6EF3-A2EC-4523-9433-F61C161895B2}" type="datetimeFigureOut">
              <a:rPr lang="en-GB" smtClean="0"/>
              <a:t>22/06/2024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36D1-8840-40D3-B79D-8B18353CF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4742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6EF3-A2EC-4523-9433-F61C161895B2}" type="datetimeFigureOut">
              <a:rPr lang="en-GB" smtClean="0"/>
              <a:t>22/06/2024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36D1-8840-40D3-B79D-8B18353CF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1060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6EF3-A2EC-4523-9433-F61C161895B2}" type="datetimeFigureOut">
              <a:rPr lang="en-GB" smtClean="0"/>
              <a:t>22/06/2024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36D1-8840-40D3-B79D-8B18353CF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68233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6EF3-A2EC-4523-9433-F61C161895B2}" type="datetimeFigureOut">
              <a:rPr lang="en-GB" smtClean="0"/>
              <a:t>22/06/2024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36D1-8840-40D3-B79D-8B18353CF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99623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6EF3-A2EC-4523-9433-F61C161895B2}" type="datetimeFigureOut">
              <a:rPr lang="en-GB" smtClean="0"/>
              <a:t>22/06/2024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36D1-8840-40D3-B79D-8B18353CF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6850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6EF3-A2EC-4523-9433-F61C161895B2}" type="datetimeFigureOut">
              <a:rPr lang="en-GB" smtClean="0"/>
              <a:t>22/06/2024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36D1-8840-40D3-B79D-8B18353CF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22867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6EF3-A2EC-4523-9433-F61C161895B2}" type="datetimeFigureOut">
              <a:rPr lang="en-GB" smtClean="0"/>
              <a:t>22/06/2024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36D1-8840-40D3-B79D-8B18353CF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6902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6EF3-A2EC-4523-9433-F61C161895B2}" type="datetimeFigureOut">
              <a:rPr lang="en-GB" smtClean="0"/>
              <a:t>22/06/2024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36D1-8840-40D3-B79D-8B18353CF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1986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6EF3-A2EC-4523-9433-F61C161895B2}" type="datetimeFigureOut">
              <a:rPr lang="en-GB" smtClean="0"/>
              <a:t>22/06/2024</a:t>
            </a:fld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36D1-8840-40D3-B79D-8B18353CF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3983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6EF3-A2EC-4523-9433-F61C161895B2}" type="datetimeFigureOut">
              <a:rPr lang="en-GB" smtClean="0"/>
              <a:t>22/06/2024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36D1-8840-40D3-B79D-8B18353CF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0865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6EF3-A2EC-4523-9433-F61C161895B2}" type="datetimeFigureOut">
              <a:rPr lang="en-GB" smtClean="0"/>
              <a:t>22/06/2024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36D1-8840-40D3-B79D-8B18353CF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09142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6EF3-A2EC-4523-9433-F61C161895B2}" type="datetimeFigureOut">
              <a:rPr lang="en-GB" smtClean="0"/>
              <a:t>22/06/2024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36D1-8840-40D3-B79D-8B18353CF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789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6EF3-A2EC-4523-9433-F61C161895B2}" type="datetimeFigureOut">
              <a:rPr lang="en-GB" smtClean="0"/>
              <a:t>22/06/2024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36D1-8840-40D3-B79D-8B18353CFBE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559487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6EF3-A2EC-4523-9433-F61C161895B2}" type="datetimeFigureOut">
              <a:rPr lang="en-GB" smtClean="0"/>
              <a:t>22/06/2024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36D1-8840-40D3-B79D-8B18353CF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060593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6EF3-A2EC-4523-9433-F61C161895B2}" type="datetimeFigureOut">
              <a:rPr lang="en-GB" smtClean="0"/>
              <a:t>22/06/2024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36D1-8840-40D3-B79D-8B18353CF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01838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6EF3-A2EC-4523-9433-F61C161895B2}" type="datetimeFigureOut">
              <a:rPr lang="en-GB" smtClean="0"/>
              <a:t>22/06/2024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36D1-8840-40D3-B79D-8B18353CF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6248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6EF3-A2EC-4523-9433-F61C161895B2}" type="datetimeFigureOut">
              <a:rPr lang="en-GB" smtClean="0"/>
              <a:t>22/06/2024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36D1-8840-40D3-B79D-8B18353CF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5778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6EF3-A2EC-4523-9433-F61C161895B2}" type="datetimeFigureOut">
              <a:rPr lang="en-GB" smtClean="0"/>
              <a:t>22/06/2024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36D1-8840-40D3-B79D-8B18353CF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51910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6EF3-A2EC-4523-9433-F61C161895B2}" type="datetimeFigureOut">
              <a:rPr lang="en-GB" smtClean="0"/>
              <a:t>22/06/2024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36D1-8840-40D3-B79D-8B18353CF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002578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6EF3-A2EC-4523-9433-F61C161895B2}" type="datetimeFigureOut">
              <a:rPr lang="en-GB" smtClean="0"/>
              <a:t>22/06/2024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36D1-8840-40D3-B79D-8B18353CF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60064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6EF3-A2EC-4523-9433-F61C161895B2}" type="datetimeFigureOut">
              <a:rPr lang="en-GB" smtClean="0"/>
              <a:t>22/06/2024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36D1-8840-40D3-B79D-8B18353CF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000067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6EF3-A2EC-4523-9433-F61C161895B2}" type="datetimeFigureOut">
              <a:rPr lang="en-GB" smtClean="0"/>
              <a:t>22/06/2024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36D1-8840-40D3-B79D-8B18353CF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973323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6EF3-A2EC-4523-9433-F61C161895B2}" type="datetimeFigureOut">
              <a:rPr lang="en-GB" smtClean="0"/>
              <a:t>22/06/2024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36D1-8840-40D3-B79D-8B18353CF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609760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6EF3-A2EC-4523-9433-F61C161895B2}" type="datetimeFigureOut">
              <a:rPr lang="en-GB" smtClean="0"/>
              <a:t>22/06/2024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36D1-8840-40D3-B79D-8B18353CF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854657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6EF3-A2EC-4523-9433-F61C161895B2}" type="datetimeFigureOut">
              <a:rPr lang="en-GB" smtClean="0"/>
              <a:t>22/06/2024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36D1-8840-40D3-B79D-8B18353CF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701775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6EF3-A2EC-4523-9433-F61C161895B2}" type="datetimeFigureOut">
              <a:rPr lang="en-GB" smtClean="0"/>
              <a:t>22/06/2024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36D1-8840-40D3-B79D-8B18353CF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13693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6EF3-A2EC-4523-9433-F61C161895B2}" type="datetimeFigureOut">
              <a:rPr lang="en-GB" smtClean="0"/>
              <a:t>22/06/2024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36D1-8840-40D3-B79D-8B18353CF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142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6EF3-A2EC-4523-9433-F61C161895B2}" type="datetimeFigureOut">
              <a:rPr lang="en-GB" smtClean="0"/>
              <a:t>22/06/2024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36D1-8840-40D3-B79D-8B18353CF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789221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6EF3-A2EC-4523-9433-F61C161895B2}" type="datetimeFigureOut">
              <a:rPr lang="en-GB" smtClean="0"/>
              <a:t>22/06/2024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36D1-8840-40D3-B79D-8B18353CF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75635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6EF3-A2EC-4523-9433-F61C161895B2}" type="datetimeFigureOut">
              <a:rPr lang="en-GB" smtClean="0"/>
              <a:t>22/06/2024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36D1-8840-40D3-B79D-8B18353CF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377997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6EF3-A2EC-4523-9433-F61C161895B2}" type="datetimeFigureOut">
              <a:rPr lang="en-GB" smtClean="0"/>
              <a:t>22/06/2024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36D1-8840-40D3-B79D-8B18353CFBEA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034905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6EF3-A2EC-4523-9433-F61C161895B2}" type="datetimeFigureOut">
              <a:rPr lang="en-GB" smtClean="0"/>
              <a:t>22/06/2024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36D1-8840-40D3-B79D-8B18353CF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592415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6EF3-A2EC-4523-9433-F61C161895B2}" type="datetimeFigureOut">
              <a:rPr lang="en-GB" smtClean="0"/>
              <a:t>22/06/2024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36D1-8840-40D3-B79D-8B18353CFBEA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4934162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6EF3-A2EC-4523-9433-F61C161895B2}" type="datetimeFigureOut">
              <a:rPr lang="en-GB" smtClean="0"/>
              <a:t>22/06/2024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36D1-8840-40D3-B79D-8B18353CF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8142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6EF3-A2EC-4523-9433-F61C161895B2}" type="datetimeFigureOut">
              <a:rPr lang="en-GB" smtClean="0"/>
              <a:t>22/06/2024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36D1-8840-40D3-B79D-8B18353CF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03460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6EF3-A2EC-4523-9433-F61C161895B2}" type="datetimeFigureOut">
              <a:rPr lang="en-GB" smtClean="0"/>
              <a:t>22/06/2024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36D1-8840-40D3-B79D-8B18353CF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13749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6EF3-A2EC-4523-9433-F61C161895B2}" type="datetimeFigureOut">
              <a:rPr lang="en-GB" smtClean="0"/>
              <a:t>22/06/2024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9ACE36D1-8840-40D3-B79D-8B18353CFBEA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03735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6EF3-A2EC-4523-9433-F61C161895B2}" type="datetimeFigureOut">
              <a:rPr lang="en-GB" smtClean="0"/>
              <a:t>22/06/2024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36D1-8840-40D3-B79D-8B18353CFBEA}" type="slidenum">
              <a:rPr lang="en-GB" smtClean="0"/>
              <a:t>‹#›</a:t>
            </a:fld>
            <a:endParaRPr lang="en-GB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4720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6EF3-A2EC-4523-9433-F61C161895B2}" type="datetimeFigureOut">
              <a:rPr lang="en-GB" smtClean="0"/>
              <a:t>22/06/2024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36D1-8840-40D3-B79D-8B18353CF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731890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6EF3-A2EC-4523-9433-F61C161895B2}" type="datetimeFigureOut">
              <a:rPr lang="en-GB" smtClean="0"/>
              <a:t>22/06/2024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36D1-8840-40D3-B79D-8B18353CFBEA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613347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6EF3-A2EC-4523-9433-F61C161895B2}" type="datetimeFigureOut">
              <a:rPr lang="en-GB" smtClean="0"/>
              <a:t>22/06/2024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36D1-8840-40D3-B79D-8B18353CFBEA}" type="slidenum">
              <a:rPr lang="en-GB" smtClean="0"/>
              <a:t>‹#›</a:t>
            </a:fld>
            <a:endParaRPr lang="en-GB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159176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6EF3-A2EC-4523-9433-F61C161895B2}" type="datetimeFigureOut">
              <a:rPr lang="en-GB" smtClean="0"/>
              <a:t>22/06/2024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36D1-8840-40D3-B79D-8B18353CFBEA}" type="slidenum">
              <a:rPr lang="en-GB" smtClean="0"/>
              <a:t>‹#›</a:t>
            </a:fld>
            <a:endParaRPr lang="en-GB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606511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6EF3-A2EC-4523-9433-F61C161895B2}" type="datetimeFigureOut">
              <a:rPr lang="en-GB" smtClean="0"/>
              <a:t>22/06/2024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36D1-8840-40D3-B79D-8B18353CFBEA}" type="slidenum">
              <a:rPr lang="en-GB" smtClean="0"/>
              <a:t>‹#›</a:t>
            </a:fld>
            <a:endParaRPr lang="en-GB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214115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6EF3-A2EC-4523-9433-F61C161895B2}" type="datetimeFigureOut">
              <a:rPr lang="en-GB" smtClean="0"/>
              <a:t>22/06/2024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36D1-8840-40D3-B79D-8B18353CF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527714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6EF3-A2EC-4523-9433-F61C161895B2}" type="datetimeFigureOut">
              <a:rPr lang="en-GB" smtClean="0"/>
              <a:t>22/06/2024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36D1-8840-40D3-B79D-8B18353CFBEA}" type="slidenum">
              <a:rPr lang="en-GB" smtClean="0"/>
              <a:t>‹#›</a:t>
            </a:fld>
            <a:endParaRPr lang="en-GB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142581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5A6E6EF3-A2EC-4523-9433-F61C161895B2}" type="datetimeFigureOut">
              <a:rPr lang="en-GB" smtClean="0"/>
              <a:t>22/06/2024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36D1-8840-40D3-B79D-8B18353CFBEA}" type="slidenum">
              <a:rPr lang="en-GB" smtClean="0"/>
              <a:t>‹#›</a:t>
            </a:fld>
            <a:endParaRPr lang="en-GB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57957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6EF3-A2EC-4523-9433-F61C161895B2}" type="datetimeFigureOut">
              <a:rPr lang="en-GB" smtClean="0"/>
              <a:t>22/06/2024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36D1-8840-40D3-B79D-8B18353CFBEA}" type="slidenum">
              <a:rPr lang="en-GB" smtClean="0"/>
              <a:t>‹#›</a:t>
            </a:fld>
            <a:endParaRPr lang="en-GB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884544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6EF3-A2EC-4523-9433-F61C161895B2}" type="datetimeFigureOut">
              <a:rPr lang="en-GB" smtClean="0"/>
              <a:t>22/06/2024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36D1-8840-40D3-B79D-8B18353CFBEA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433254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6EF3-A2EC-4523-9433-F61C161895B2}" type="datetimeFigureOut">
              <a:rPr lang="en-GB" smtClean="0"/>
              <a:t>22/06/2024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36D1-8840-40D3-B79D-8B18353CF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583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6EF3-A2EC-4523-9433-F61C161895B2}" type="datetimeFigureOut">
              <a:rPr lang="en-GB" smtClean="0"/>
              <a:t>22/06/2024</a:t>
            </a:fld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36D1-8840-40D3-B79D-8B18353CF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96323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6EF3-A2EC-4523-9433-F61C161895B2}" type="datetimeFigureOut">
              <a:rPr lang="en-GB" smtClean="0"/>
              <a:t>22/06/2024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36D1-8840-40D3-B79D-8B18353CF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765353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6EF3-A2EC-4523-9433-F61C161895B2}" type="datetimeFigureOut">
              <a:rPr lang="en-GB" smtClean="0"/>
              <a:t>22/06/2024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36D1-8840-40D3-B79D-8B18353CF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783064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6EF3-A2EC-4523-9433-F61C161895B2}" type="datetimeFigureOut">
              <a:rPr lang="en-GB" smtClean="0"/>
              <a:t>22/06/2024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36D1-8840-40D3-B79D-8B18353CF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83786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6EF3-A2EC-4523-9433-F61C161895B2}" type="datetimeFigureOut">
              <a:rPr lang="en-GB" smtClean="0"/>
              <a:t>22/06/2024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36D1-8840-40D3-B79D-8B18353CF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98891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6EF3-A2EC-4523-9433-F61C161895B2}" type="datetimeFigureOut">
              <a:rPr lang="en-GB" smtClean="0"/>
              <a:t>22/06/2024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36D1-8840-40D3-B79D-8B18353CF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216042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6EF3-A2EC-4523-9433-F61C161895B2}" type="datetimeFigureOut">
              <a:rPr lang="en-GB" smtClean="0"/>
              <a:t>22/06/2024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36D1-8840-40D3-B79D-8B18353CF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255360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6EF3-A2EC-4523-9433-F61C161895B2}" type="datetimeFigureOut">
              <a:rPr lang="en-GB" smtClean="0"/>
              <a:t>22/06/2024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36D1-8840-40D3-B79D-8B18353CF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643299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6EF3-A2EC-4523-9433-F61C161895B2}" type="datetimeFigureOut">
              <a:rPr lang="en-GB" smtClean="0"/>
              <a:t>22/06/2024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36D1-8840-40D3-B79D-8B18353CF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892608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6EF3-A2EC-4523-9433-F61C161895B2}" type="datetimeFigureOut">
              <a:rPr lang="en-GB" smtClean="0"/>
              <a:t>22/06/2024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36D1-8840-40D3-B79D-8B18353CF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25040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6EF3-A2EC-4523-9433-F61C161895B2}" type="datetimeFigureOut">
              <a:rPr lang="en-GB" smtClean="0"/>
              <a:t>22/06/2024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36D1-8840-40D3-B79D-8B18353CF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276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6EF3-A2EC-4523-9433-F61C161895B2}" type="datetimeFigureOut">
              <a:rPr lang="en-GB" smtClean="0"/>
              <a:t>22/06/2024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36D1-8840-40D3-B79D-8B18353CF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152682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6EF3-A2EC-4523-9433-F61C161895B2}" type="datetimeFigureOut">
              <a:rPr lang="en-GB" smtClean="0"/>
              <a:t>22/06/2024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36D1-8840-40D3-B79D-8B18353CFBEA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8747062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6EF3-A2EC-4523-9433-F61C161895B2}" type="datetimeFigureOut">
              <a:rPr lang="en-GB" smtClean="0"/>
              <a:t>22/06/2024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36D1-8840-40D3-B79D-8B18353CF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7579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6EF3-A2EC-4523-9433-F61C161895B2}" type="datetimeFigureOut">
              <a:rPr lang="en-GB" smtClean="0"/>
              <a:t>22/06/2024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36D1-8840-40D3-B79D-8B18353CF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022539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6EF3-A2EC-4523-9433-F61C161895B2}" type="datetimeFigureOut">
              <a:rPr lang="en-GB" smtClean="0"/>
              <a:t>22/06/2024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36D1-8840-40D3-B79D-8B18353CF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37056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6EF3-A2EC-4523-9433-F61C161895B2}" type="datetimeFigureOut">
              <a:rPr lang="en-GB" smtClean="0"/>
              <a:t>22/06/2024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36D1-8840-40D3-B79D-8B18353CF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434287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6EF3-A2EC-4523-9433-F61C161895B2}" type="datetimeFigureOut">
              <a:rPr lang="en-GB" smtClean="0"/>
              <a:t>22/06/2024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36D1-8840-40D3-B79D-8B18353CF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4804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6EF3-A2EC-4523-9433-F61C161895B2}" type="datetimeFigureOut">
              <a:rPr lang="en-GB" smtClean="0"/>
              <a:t>22/06/2024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36D1-8840-40D3-B79D-8B18353CF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25034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6EF3-A2EC-4523-9433-F61C161895B2}" type="datetimeFigureOut">
              <a:rPr lang="en-GB" smtClean="0"/>
              <a:t>22/06/2024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36D1-8840-40D3-B79D-8B18353CF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60795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6EF3-A2EC-4523-9433-F61C161895B2}" type="datetimeFigureOut">
              <a:rPr lang="en-GB" smtClean="0"/>
              <a:t>22/06/2024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36D1-8840-40D3-B79D-8B18353CF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870178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6EF3-A2EC-4523-9433-F61C161895B2}" type="datetimeFigureOut">
              <a:rPr lang="en-GB" smtClean="0"/>
              <a:t>22/06/2024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36D1-8840-40D3-B79D-8B18353CF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73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image" Target="../media/image9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10.jp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8.xml"/><Relationship Id="rId19" Type="http://schemas.openxmlformats.org/officeDocument/2006/relationships/image" Target="../media/image11.png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slideLayout" Target="../slideLayouts/slideLayout108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17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97.xml"/><Relationship Id="rId16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05.xml"/><Relationship Id="rId19" Type="http://schemas.openxmlformats.org/officeDocument/2006/relationships/image" Target="../media/image11.png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slideLayout" Target="../slideLayouts/slideLayout10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A6E6EF3-A2EC-4523-9433-F61C161895B2}" type="datetimeFigureOut">
              <a:rPr lang="en-GB" smtClean="0"/>
              <a:t>22/06/2024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E36D1-8840-40D3-B79D-8B18353CF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33812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A6E6EF3-A2EC-4523-9433-F61C161895B2}" type="datetimeFigureOut">
              <a:rPr lang="en-GB" smtClean="0"/>
              <a:t>22/06/2024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E36D1-8840-40D3-B79D-8B18353CF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7659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A6E6EF3-A2EC-4523-9433-F61C161895B2}" type="datetimeFigureOut">
              <a:rPr lang="en-GB" smtClean="0"/>
              <a:t>22/06/2024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E36D1-8840-40D3-B79D-8B18353CF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7924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E6EF3-A2EC-4523-9433-F61C161895B2}" type="datetimeFigureOut">
              <a:rPr lang="en-GB" smtClean="0"/>
              <a:t>22/06/2024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ACE36D1-8840-40D3-B79D-8B18353CF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6501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E6EF3-A2EC-4523-9433-F61C161895B2}" type="datetimeFigureOut">
              <a:rPr lang="en-GB" smtClean="0"/>
              <a:t>22/06/2024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9ACE36D1-8840-40D3-B79D-8B18353CFBEA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3715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A6E6EF3-A2EC-4523-9433-F61C161895B2}" type="datetimeFigureOut">
              <a:rPr lang="en-GB" smtClean="0"/>
              <a:t>22/06/2024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ACE36D1-8840-40D3-B79D-8B18353CF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1576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  <p:sldLayoutId id="2147483823" r:id="rId14"/>
    <p:sldLayoutId id="2147483824" r:id="rId15"/>
    <p:sldLayoutId id="2147483825" r:id="rId16"/>
    <p:sldLayoutId id="2147483826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A6E6EF3-A2EC-4523-9433-F61C161895B2}" type="datetimeFigureOut">
              <a:rPr lang="en-GB" smtClean="0"/>
              <a:t>22/06/2024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ACE36D1-8840-40D3-B79D-8B18353CF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2053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  <p:sldLayoutId id="2147483840" r:id="rId13"/>
    <p:sldLayoutId id="2147483841" r:id="rId14"/>
    <p:sldLayoutId id="2147483842" r:id="rId15"/>
    <p:sldLayoutId id="2147483843" r:id="rId16"/>
    <p:sldLayoutId id="2147483844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0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tm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460CBDB-B5EE-D9C6-B6B1-BD18DDB8695B}"/>
              </a:ext>
            </a:extLst>
          </p:cNvPr>
          <p:cNvSpPr/>
          <p:nvPr/>
        </p:nvSpPr>
        <p:spPr>
          <a:xfrm>
            <a:off x="2433712" y="826477"/>
            <a:ext cx="7601244" cy="20574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Welcome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2CC5D75-99B1-9C60-FB93-3B9B52F7E6E7}"/>
              </a:ext>
            </a:extLst>
          </p:cNvPr>
          <p:cNvGrpSpPr/>
          <p:nvPr/>
        </p:nvGrpSpPr>
        <p:grpSpPr>
          <a:xfrm>
            <a:off x="3765454" y="2462909"/>
            <a:ext cx="4375053" cy="4011748"/>
            <a:chOff x="5974081" y="2322232"/>
            <a:chExt cx="4375053" cy="4011748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5588AE7-CAE6-6B78-898A-5C97F2C512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1083" y="4514705"/>
              <a:ext cx="3924886" cy="1819275"/>
            </a:xfrm>
            <a:prstGeom prst="rect">
              <a:avLst/>
            </a:prstGeom>
            <a:effectLst>
              <a:softEdge rad="635000"/>
            </a:effectLst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5E6DBF3-2A46-1D71-434E-BBE68FCB2ABA}"/>
                </a:ext>
              </a:extLst>
            </p:cNvPr>
            <p:cNvGrpSpPr/>
            <p:nvPr/>
          </p:nvGrpSpPr>
          <p:grpSpPr>
            <a:xfrm>
              <a:off x="5974081" y="2322232"/>
              <a:ext cx="4375053" cy="3667088"/>
              <a:chOff x="7050185" y="3190874"/>
              <a:chExt cx="3014662" cy="2619375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C7DC03B9-734A-B502-FABE-03D70E6629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50185" y="3429000"/>
                <a:ext cx="2143125" cy="2143125"/>
              </a:xfrm>
              <a:prstGeom prst="rect">
                <a:avLst/>
              </a:prstGeom>
              <a:effectLst>
                <a:softEdge rad="635000"/>
              </a:effectLst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6A475546-983F-B724-332F-FFDCC9FF6A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21772" y="3190874"/>
                <a:ext cx="1743075" cy="2619375"/>
              </a:xfrm>
              <a:prstGeom prst="rect">
                <a:avLst/>
              </a:prstGeom>
              <a:effectLst>
                <a:softEdge rad="635000"/>
              </a:effectLst>
            </p:spPr>
          </p:pic>
        </p:grpSp>
      </p:grpSp>
    </p:spTree>
    <p:extLst>
      <p:ext uri="{BB962C8B-B14F-4D97-AF65-F5344CB8AC3E}">
        <p14:creationId xmlns:p14="http://schemas.microsoft.com/office/powerpoint/2010/main" val="1005855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3990FA-A8BA-9F19-5E35-AEAB34D31471}"/>
              </a:ext>
            </a:extLst>
          </p:cNvPr>
          <p:cNvSpPr txBox="1"/>
          <p:nvPr/>
        </p:nvSpPr>
        <p:spPr>
          <a:xfrm>
            <a:off x="4079631" y="1055077"/>
            <a:ext cx="4445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 Work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B3462E-66F8-EC3A-1C3D-79CF37820450}"/>
              </a:ext>
            </a:extLst>
          </p:cNvPr>
          <p:cNvSpPr txBox="1"/>
          <p:nvPr/>
        </p:nvSpPr>
        <p:spPr>
          <a:xfrm>
            <a:off x="2433712" y="2351782"/>
            <a:ext cx="86656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Discuss about Kishoreganj District and write down about the district in one’s notebook</a:t>
            </a:r>
          </a:p>
        </p:txBody>
      </p:sp>
    </p:spTree>
    <p:extLst>
      <p:ext uri="{BB962C8B-B14F-4D97-AF65-F5344CB8AC3E}">
        <p14:creationId xmlns:p14="http://schemas.microsoft.com/office/powerpoint/2010/main" val="3103558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EB234C-C127-2E48-64B7-6A1A7198B3CC}"/>
              </a:ext>
            </a:extLst>
          </p:cNvPr>
          <p:cNvSpPr txBox="1"/>
          <p:nvPr/>
        </p:nvSpPr>
        <p:spPr>
          <a:xfrm>
            <a:off x="2743200" y="150550"/>
            <a:ext cx="6133514" cy="76944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GB" sz="4400" b="1" dirty="0">
                <a:ln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Individual Work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816191-0136-AEA9-EB75-D58E31164BD6}"/>
              </a:ext>
            </a:extLst>
          </p:cNvPr>
          <p:cNvSpPr txBox="1"/>
          <p:nvPr/>
        </p:nvSpPr>
        <p:spPr>
          <a:xfrm>
            <a:off x="827649" y="2152357"/>
            <a:ext cx="1081805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home district is _________.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a district ______________.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name Kishoreganj has comes from the old _________ </a:t>
            </a:r>
            <a:r>
              <a:rPr lang="en-GB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Brojakishore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Pramanik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has 8 ____________.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river __________ flows through the town.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39BD10-4E3C-3D6B-A513-ADE2962ED04E}"/>
              </a:ext>
            </a:extLst>
          </p:cNvPr>
          <p:cNvSpPr txBox="1"/>
          <p:nvPr/>
        </p:nvSpPr>
        <p:spPr>
          <a:xfrm>
            <a:off x="590843" y="1350498"/>
            <a:ext cx="2686929" cy="64633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headquarters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903741-5FB5-B2C0-526F-4A340E26A053}"/>
              </a:ext>
            </a:extLst>
          </p:cNvPr>
          <p:cNvSpPr txBox="1"/>
          <p:nvPr/>
        </p:nvSpPr>
        <p:spPr>
          <a:xfrm>
            <a:off x="3453619" y="1350497"/>
            <a:ext cx="1751428" cy="64633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landlord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4EEC08-5771-344A-B1EE-5065EE61414D}"/>
              </a:ext>
            </a:extLst>
          </p:cNvPr>
          <p:cNvSpPr txBox="1"/>
          <p:nvPr/>
        </p:nvSpPr>
        <p:spPr>
          <a:xfrm>
            <a:off x="9457008" y="464929"/>
            <a:ext cx="2513428" cy="64633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Kishoreganj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D8F2FE-225D-4A77-D070-B254082BBC49}"/>
              </a:ext>
            </a:extLst>
          </p:cNvPr>
          <p:cNvSpPr txBox="1"/>
          <p:nvPr/>
        </p:nvSpPr>
        <p:spPr>
          <a:xfrm>
            <a:off x="5380894" y="1350496"/>
            <a:ext cx="2806504" cy="64633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municipalities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5C7148-9AAF-A992-4D47-072DFD30E4B2}"/>
              </a:ext>
            </a:extLst>
          </p:cNvPr>
          <p:cNvSpPr txBox="1"/>
          <p:nvPr/>
        </p:nvSpPr>
        <p:spPr>
          <a:xfrm>
            <a:off x="8363246" y="1350495"/>
            <a:ext cx="2187524" cy="64633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Narasunda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66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-0.32592 0.239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28" y="1194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48148E-6 L 0.34141 0.1990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70" y="995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48148E-6 L -0.14362 0.383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87" y="1919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48148E-6 L -0.16875 0.4821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38" y="2409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48148E-6 L -0.3845 0.5784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32" y="2891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79F4A32-326C-287C-34A6-2F3D03A502E6}"/>
              </a:ext>
            </a:extLst>
          </p:cNvPr>
          <p:cNvSpPr txBox="1"/>
          <p:nvPr/>
        </p:nvSpPr>
        <p:spPr>
          <a:xfrm>
            <a:off x="1332912" y="2369667"/>
            <a:ext cx="9893106" cy="3108543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Kishoreganj is an ancient city and district headquarter is about 145 km far away from Dhaka. There are 8 municipalities, 13 upazilas, 108 unions and 1,745 villages in this district. </a:t>
            </a:r>
            <a:r>
              <a:rPr lang="en-GB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Narasunda</a:t>
            </a:r>
            <a:r>
              <a:rPr lang="en-GB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river flows through </a:t>
            </a:r>
            <a:r>
              <a:rPr lang="en-GB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kishoreganj</a:t>
            </a:r>
            <a:r>
              <a:rPr lang="en-GB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2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The name Kishoreganj comes from the name of an old landlord known as </a:t>
            </a:r>
            <a:r>
              <a:rPr lang="en-GB" sz="2800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Brojakishore</a:t>
            </a:r>
            <a:r>
              <a:rPr lang="en-GB" sz="2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Pramanik</a:t>
            </a:r>
            <a:r>
              <a:rPr lang="en-GB" sz="2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GB" sz="2800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Nandakishore</a:t>
            </a:r>
            <a:r>
              <a:rPr lang="en-GB" sz="2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Pramanik</a:t>
            </a:r>
            <a:r>
              <a:rPr lang="en-GB" sz="2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 The area of  Kishoreganj municipality is about 10 square </a:t>
            </a:r>
            <a:r>
              <a:rPr lang="en-GB" sz="2800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kilometers</a:t>
            </a:r>
            <a:r>
              <a:rPr lang="en-GB" sz="2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D57672-3EFD-AA01-045F-9DEC2F4DF921}"/>
              </a:ext>
            </a:extLst>
          </p:cNvPr>
          <p:cNvSpPr txBox="1"/>
          <p:nvPr/>
        </p:nvSpPr>
        <p:spPr>
          <a:xfrm>
            <a:off x="3444825" y="886264"/>
            <a:ext cx="5669280" cy="76944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Checking Learning</a:t>
            </a:r>
          </a:p>
        </p:txBody>
      </p:sp>
    </p:spTree>
    <p:extLst>
      <p:ext uri="{BB962C8B-B14F-4D97-AF65-F5344CB8AC3E}">
        <p14:creationId xmlns:p14="http://schemas.microsoft.com/office/powerpoint/2010/main" val="177804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D4C6B4-25BC-018E-7CAC-65D70484257C}"/>
              </a:ext>
            </a:extLst>
          </p:cNvPr>
          <p:cNvSpPr txBox="1"/>
          <p:nvPr/>
        </p:nvSpPr>
        <p:spPr>
          <a:xfrm>
            <a:off x="1153551" y="1674056"/>
            <a:ext cx="1014280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Whose home district are we reading for ?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How many </a:t>
            </a:r>
            <a:r>
              <a:rPr lang="en-GB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municiplities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unions are there in Kishoreganj district?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How the name Kishoreganj is known for?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it a district headquarter?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E100FF-817A-EAB4-8839-39580B514487}"/>
              </a:ext>
            </a:extLst>
          </p:cNvPr>
          <p:cNvSpPr txBox="1"/>
          <p:nvPr/>
        </p:nvSpPr>
        <p:spPr>
          <a:xfrm>
            <a:off x="2700997" y="623762"/>
            <a:ext cx="6457071" cy="70788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1570493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2B3488-D9EF-89DC-DBE1-06DBD08E2D2E}"/>
              </a:ext>
            </a:extLst>
          </p:cNvPr>
          <p:cNvSpPr txBox="1"/>
          <p:nvPr/>
        </p:nvSpPr>
        <p:spPr>
          <a:xfrm>
            <a:off x="3500511" y="1420838"/>
            <a:ext cx="5190978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Home Work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CD3A10-6A09-8BFB-1A4B-D492C30A88C9}"/>
              </a:ext>
            </a:extLst>
          </p:cNvPr>
          <p:cNvSpPr txBox="1"/>
          <p:nvPr/>
        </p:nvSpPr>
        <p:spPr>
          <a:xfrm>
            <a:off x="1603717" y="3120605"/>
            <a:ext cx="9129932" cy="144655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Write five Sentences about your home district.</a:t>
            </a:r>
          </a:p>
        </p:txBody>
      </p:sp>
    </p:spTree>
    <p:extLst>
      <p:ext uri="{BB962C8B-B14F-4D97-AF65-F5344CB8AC3E}">
        <p14:creationId xmlns:p14="http://schemas.microsoft.com/office/powerpoint/2010/main" val="10588281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0609B1-5ADB-E25A-F06D-E3DDB68E42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756" y="607547"/>
            <a:ext cx="5046785" cy="378508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5838686-4CD1-A9A4-1DD2-2C687A5B4754}"/>
              </a:ext>
            </a:extLst>
          </p:cNvPr>
          <p:cNvSpPr/>
          <p:nvPr/>
        </p:nvSpPr>
        <p:spPr>
          <a:xfrm>
            <a:off x="1311707" y="4392636"/>
            <a:ext cx="895770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Thank You</a:t>
            </a:r>
            <a:endParaRPr lang="en-US" sz="88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9207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C20BC-A564-0D71-92ED-86EC90DD11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801858"/>
            <a:ext cx="4574814" cy="5507502"/>
          </a:xfr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 10 </a:t>
            </a:r>
          </a:p>
          <a:p>
            <a:pPr marL="0" indent="0">
              <a:buNone/>
            </a:pP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Lesson: 1-2</a:t>
            </a:r>
          </a:p>
          <a:p>
            <a:pPr marL="0" indent="0">
              <a:buNone/>
            </a:pPr>
            <a:r>
              <a:rPr lang="en-GB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Home District</a:t>
            </a:r>
          </a:p>
          <a:p>
            <a:pPr marL="0" indent="0">
              <a:buNone/>
            </a:pP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Parts of a lesson: A (1</a:t>
            </a:r>
            <a:r>
              <a:rPr lang="en-GB" sz="4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passage)</a:t>
            </a:r>
          </a:p>
          <a:p>
            <a:pPr marL="0" indent="0">
              <a:buNone/>
            </a:pP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Teaching aid: Picture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27226DF-43F2-149D-30AA-899CC1D981B1}"/>
              </a:ext>
            </a:extLst>
          </p:cNvPr>
          <p:cNvSpPr txBox="1">
            <a:spLocks/>
          </p:cNvSpPr>
          <p:nvPr/>
        </p:nvSpPr>
        <p:spPr>
          <a:xfrm>
            <a:off x="6096000" y="801858"/>
            <a:ext cx="4574814" cy="5507502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Sara Sadia</a:t>
            </a:r>
          </a:p>
          <a:p>
            <a:r>
              <a:rPr lang="en-GB" sz="40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</a:t>
            </a:r>
            <a:r>
              <a:rPr lang="en-GB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GB" sz="4000" i="1" dirty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no. </a:t>
            </a:r>
            <a:r>
              <a:rPr lang="en-GB" sz="4000" i="1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Modanpur</a:t>
            </a:r>
            <a:r>
              <a:rPr lang="en-GB" sz="4000" i="1" dirty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Govt. Primary School</a:t>
            </a:r>
          </a:p>
          <a:p>
            <a:r>
              <a:rPr lang="en-GB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Bandar, Narayanganj. </a:t>
            </a:r>
          </a:p>
        </p:txBody>
      </p:sp>
    </p:spTree>
    <p:extLst>
      <p:ext uri="{BB962C8B-B14F-4D97-AF65-F5344CB8AC3E}">
        <p14:creationId xmlns:p14="http://schemas.microsoft.com/office/powerpoint/2010/main" val="964546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C66A018-E150-49C4-0E81-C1F17B3554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754AB1D-F765-EFD9-6269-916B7176A8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41" y="295423"/>
            <a:ext cx="11790229" cy="6562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12463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777C7D-A0F2-3ECF-4D9B-3BD2E27439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090" y="457932"/>
            <a:ext cx="6503697" cy="355136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D2E4C50-2848-BDA8-E506-641A73015999}"/>
              </a:ext>
            </a:extLst>
          </p:cNvPr>
          <p:cNvSpPr/>
          <p:nvPr/>
        </p:nvSpPr>
        <p:spPr>
          <a:xfrm>
            <a:off x="112541" y="4760668"/>
            <a:ext cx="6246055" cy="101287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b="1" dirty="0"/>
              <a:t>Kishoreganj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AD41E4CD-DA79-8D37-93BA-4036BA9E1E6A}"/>
              </a:ext>
            </a:extLst>
          </p:cNvPr>
          <p:cNvSpPr/>
          <p:nvPr/>
        </p:nvSpPr>
        <p:spPr>
          <a:xfrm>
            <a:off x="6675119" y="4929479"/>
            <a:ext cx="1561514" cy="67524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71D929F-AAB1-4E3C-2418-1E9A6390BC31}"/>
              </a:ext>
            </a:extLst>
          </p:cNvPr>
          <p:cNvSpPr/>
          <p:nvPr/>
        </p:nvSpPr>
        <p:spPr>
          <a:xfrm>
            <a:off x="8553157" y="3719145"/>
            <a:ext cx="3305907" cy="3095918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Mamun’s Home District </a:t>
            </a:r>
          </a:p>
        </p:txBody>
      </p:sp>
    </p:spTree>
    <p:extLst>
      <p:ext uri="{BB962C8B-B14F-4D97-AF65-F5344CB8AC3E}">
        <p14:creationId xmlns:p14="http://schemas.microsoft.com/office/powerpoint/2010/main" val="2949546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5A4CF87-59DC-FBEA-63A9-B471B4CEAC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82" y="1151792"/>
            <a:ext cx="7062107" cy="39547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F45A2D7-47AD-67E9-D907-CCC88E323555}"/>
              </a:ext>
            </a:extLst>
          </p:cNvPr>
          <p:cNvSpPr txBox="1"/>
          <p:nvPr/>
        </p:nvSpPr>
        <p:spPr>
          <a:xfrm>
            <a:off x="8215533" y="1744394"/>
            <a:ext cx="3123027" cy="263065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GB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My Home District</a:t>
            </a:r>
          </a:p>
        </p:txBody>
      </p:sp>
    </p:spTree>
    <p:extLst>
      <p:ext uri="{BB962C8B-B14F-4D97-AF65-F5344CB8AC3E}">
        <p14:creationId xmlns:p14="http://schemas.microsoft.com/office/powerpoint/2010/main" val="384524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303051-B2A2-1F42-E90E-401584CF1153}"/>
              </a:ext>
            </a:extLst>
          </p:cNvPr>
          <p:cNvSpPr txBox="1"/>
          <p:nvPr/>
        </p:nvSpPr>
        <p:spPr>
          <a:xfrm>
            <a:off x="745588" y="745588"/>
            <a:ext cx="588029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Home District (</a:t>
            </a:r>
            <a:r>
              <a:rPr lang="en-GB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GB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GB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</a:t>
            </a:r>
            <a:r>
              <a:rPr lang="en-GB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Headquarters (</a:t>
            </a:r>
            <a:r>
              <a:rPr lang="en-GB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GB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GB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দফতর</a:t>
            </a:r>
            <a:endParaRPr lang="en-GB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Municipality (</a:t>
            </a:r>
            <a:r>
              <a:rPr lang="en-GB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GB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পৌরসভা</a:t>
            </a:r>
            <a:r>
              <a:rPr lang="en-GB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Union (</a:t>
            </a:r>
            <a:r>
              <a:rPr lang="en-GB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GB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ইউনিয়ন</a:t>
            </a:r>
            <a:r>
              <a:rPr lang="en-GB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Village (</a:t>
            </a:r>
            <a:r>
              <a:rPr lang="en-GB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GB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endParaRPr lang="en-GB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8A7EEA-4C0D-83B5-5077-BCC60BFFCF7C}"/>
              </a:ext>
            </a:extLst>
          </p:cNvPr>
          <p:cNvSpPr txBox="1"/>
          <p:nvPr/>
        </p:nvSpPr>
        <p:spPr>
          <a:xfrm>
            <a:off x="6292949" y="2926081"/>
            <a:ext cx="462358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Old (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adj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):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প্রাচীন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Landlord (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):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জমিদার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Known (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):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পরিচিত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Flow (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):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প্রবাহিত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হওয়া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80160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53E7998-473A-DBEF-C43C-61C1B12FB5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902" y="-1"/>
            <a:ext cx="12256902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18951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DC9A74-9023-56A5-83ED-3E74CFC9C6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3" t="469" r="28365" b="28812"/>
          <a:stretch/>
        </p:blipFill>
        <p:spPr>
          <a:xfrm>
            <a:off x="1209822" y="17528"/>
            <a:ext cx="3291840" cy="29191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EA7D29-1096-CFEA-3773-0E8F0E84E8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838" y="0"/>
            <a:ext cx="5623163" cy="28698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9CD3511-BCF8-7A90-2B9E-BB1D8652C8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394" y="3777176"/>
            <a:ext cx="5056913" cy="306329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A6B1646-5CDB-0818-0D82-BCFA05B54941}"/>
              </a:ext>
            </a:extLst>
          </p:cNvPr>
          <p:cNvSpPr txBox="1"/>
          <p:nvPr/>
        </p:nvSpPr>
        <p:spPr>
          <a:xfrm>
            <a:off x="6801307" y="4597009"/>
            <a:ext cx="1751850" cy="95410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Narasunda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Lake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2DBBAA-02C3-FB3C-EA4C-028E104716A4}"/>
              </a:ext>
            </a:extLst>
          </p:cNvPr>
          <p:cNvSpPr txBox="1"/>
          <p:nvPr/>
        </p:nvSpPr>
        <p:spPr>
          <a:xfrm>
            <a:off x="1223889" y="2887337"/>
            <a:ext cx="3305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Brojakishore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Pramanik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768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303051-B2A2-1F42-E90E-401584CF1153}"/>
              </a:ext>
            </a:extLst>
          </p:cNvPr>
          <p:cNvSpPr txBox="1"/>
          <p:nvPr/>
        </p:nvSpPr>
        <p:spPr>
          <a:xfrm>
            <a:off x="576776" y="499352"/>
            <a:ext cx="588029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Home District (</a:t>
            </a:r>
            <a:r>
              <a:rPr lang="en-GB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GB" sz="40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GB" sz="4000" dirty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</a:t>
            </a:r>
            <a:r>
              <a:rPr lang="en-GB" sz="4000" dirty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Headquarters (</a:t>
            </a:r>
            <a:r>
              <a:rPr lang="en-GB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GB" sz="40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GB" sz="4000" dirty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দফতর</a:t>
            </a:r>
            <a:endParaRPr lang="en-GB" sz="4000" dirty="0">
              <a:solidFill>
                <a:schemeClr val="accent6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Municipality (</a:t>
            </a:r>
            <a:r>
              <a:rPr lang="en-GB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GB" sz="40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পৌরসভা</a:t>
            </a:r>
            <a:r>
              <a:rPr lang="en-GB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Union (</a:t>
            </a:r>
            <a:r>
              <a:rPr lang="en-GB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GB" sz="40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ইউনিয়ন</a:t>
            </a:r>
            <a:r>
              <a:rPr lang="en-GB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Village (</a:t>
            </a:r>
            <a:r>
              <a:rPr lang="en-GB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GB" sz="40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endParaRPr lang="en-GB" sz="4000" dirty="0">
              <a:solidFill>
                <a:schemeClr val="accent6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>
              <a:defRPr/>
            </a:pP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Old</a:t>
            </a:r>
            <a:r>
              <a:rPr lang="en-GB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adj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r>
              <a:rPr lang="en-GB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প্রাচীন</a:t>
            </a:r>
            <a:r>
              <a:rPr lang="en-GB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Landlord</a:t>
            </a:r>
            <a:r>
              <a:rPr lang="en-GB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GB" sz="40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জমিদার</a:t>
            </a:r>
            <a:r>
              <a:rPr lang="en-GB" sz="40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>
              <a:defRPr/>
            </a:pP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Known</a:t>
            </a:r>
            <a:r>
              <a:rPr lang="en-GB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r>
              <a:rPr lang="en-GB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GB" sz="4000" dirty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lvl="0">
              <a:defRPr/>
            </a:pP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Flow</a:t>
            </a:r>
            <a:r>
              <a:rPr lang="en-GB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r>
              <a:rPr lang="en-GB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প্রবাহিত</a:t>
            </a:r>
            <a:r>
              <a:rPr lang="en-GB" sz="4000" dirty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GB" sz="4000" dirty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9FA70E-E30D-CAC5-306F-B620037069F1}"/>
              </a:ext>
            </a:extLst>
          </p:cNvPr>
          <p:cNvSpPr txBox="1"/>
          <p:nvPr/>
        </p:nvSpPr>
        <p:spPr>
          <a:xfrm>
            <a:off x="6555545" y="548189"/>
            <a:ext cx="4375052" cy="46166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district that a person is from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515751-DDE3-1BF7-79E3-E401BB7AE01B}"/>
              </a:ext>
            </a:extLst>
          </p:cNvPr>
          <p:cNvSpPr txBox="1"/>
          <p:nvPr/>
        </p:nvSpPr>
        <p:spPr>
          <a:xfrm>
            <a:off x="6668086" y="1207476"/>
            <a:ext cx="5523914" cy="46166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main or head office of an organisation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A26D75-7C61-5BF2-CB22-5305974B164E}"/>
              </a:ext>
            </a:extLst>
          </p:cNvPr>
          <p:cNvSpPr txBox="1"/>
          <p:nvPr/>
        </p:nvSpPr>
        <p:spPr>
          <a:xfrm>
            <a:off x="5964702" y="1866765"/>
            <a:ext cx="5120640" cy="46166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Towns that have local governments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31C4A7-6ECC-7B96-BDF3-061FBD1B88D7}"/>
              </a:ext>
            </a:extLst>
          </p:cNvPr>
          <p:cNvSpPr txBox="1"/>
          <p:nvPr/>
        </p:nvSpPr>
        <p:spPr>
          <a:xfrm>
            <a:off x="4543865" y="2469106"/>
            <a:ext cx="3573193" cy="46166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administrative unit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1267D0-6A23-659F-91C9-6339927E7053}"/>
              </a:ext>
            </a:extLst>
          </p:cNvPr>
          <p:cNvSpPr txBox="1"/>
          <p:nvPr/>
        </p:nvSpPr>
        <p:spPr>
          <a:xfrm>
            <a:off x="4128868" y="3084676"/>
            <a:ext cx="4375052" cy="46166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place where rural people live in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5F3412-0917-0D82-637A-B70A6B6386FF}"/>
              </a:ext>
            </a:extLst>
          </p:cNvPr>
          <p:cNvSpPr txBox="1"/>
          <p:nvPr/>
        </p:nvSpPr>
        <p:spPr>
          <a:xfrm>
            <a:off x="4128868" y="3688521"/>
            <a:ext cx="3664634" cy="46166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Belonging to past times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ADE6E9-86EF-299B-B257-6F5A99670160}"/>
              </a:ext>
            </a:extLst>
          </p:cNvPr>
          <p:cNvSpPr txBox="1"/>
          <p:nvPr/>
        </p:nvSpPr>
        <p:spPr>
          <a:xfrm>
            <a:off x="5134708" y="4270829"/>
            <a:ext cx="5120640" cy="46166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person who owns a large area of lands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43AEF7-32E8-5938-7BE6-BA87FC83D958}"/>
              </a:ext>
            </a:extLst>
          </p:cNvPr>
          <p:cNvSpPr txBox="1"/>
          <p:nvPr/>
        </p:nvSpPr>
        <p:spPr>
          <a:xfrm>
            <a:off x="4740813" y="4898957"/>
            <a:ext cx="4375052" cy="46166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Familiar to people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274917-B48E-B8CA-E5CD-19A005D4F320}"/>
              </a:ext>
            </a:extLst>
          </p:cNvPr>
          <p:cNvSpPr txBox="1"/>
          <p:nvPr/>
        </p:nvSpPr>
        <p:spPr>
          <a:xfrm>
            <a:off x="5134707" y="5456980"/>
            <a:ext cx="5795889" cy="46166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move continuously in a current or stream </a:t>
            </a:r>
          </a:p>
        </p:txBody>
      </p:sp>
    </p:spTree>
    <p:extLst>
      <p:ext uri="{BB962C8B-B14F-4D97-AF65-F5344CB8AC3E}">
        <p14:creationId xmlns:p14="http://schemas.microsoft.com/office/powerpoint/2010/main" val="1497870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1_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2_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4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5.xml><?xml version="1.0" encoding="utf-8"?>
<a:theme xmlns:a="http://schemas.openxmlformats.org/drawingml/2006/main" name="1_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6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7.xml><?xml version="1.0" encoding="utf-8"?>
<a:theme xmlns:a="http://schemas.openxmlformats.org/drawingml/2006/main" name="1_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Blue Warm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187</TotalTime>
  <Words>382</Words>
  <Application>Microsoft Office PowerPoint</Application>
  <PresentationFormat>Widescreen</PresentationFormat>
  <Paragraphs>66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15</vt:i4>
      </vt:variant>
    </vt:vector>
  </HeadingPairs>
  <TitlesOfParts>
    <vt:vector size="31" baseType="lpstr">
      <vt:lpstr>Arial</vt:lpstr>
      <vt:lpstr>Calibri</vt:lpstr>
      <vt:lpstr>Century Gothic</vt:lpstr>
      <vt:lpstr>Gill Sans MT</vt:lpstr>
      <vt:lpstr>NikoshBAN</vt:lpstr>
      <vt:lpstr>Times New Roman</vt:lpstr>
      <vt:lpstr>Trebuchet MS</vt:lpstr>
      <vt:lpstr>Tw Cen MT</vt:lpstr>
      <vt:lpstr>Wingdings 3</vt:lpstr>
      <vt:lpstr>Ion</vt:lpstr>
      <vt:lpstr>1_Ion</vt:lpstr>
      <vt:lpstr>2_Ion</vt:lpstr>
      <vt:lpstr>Facet</vt:lpstr>
      <vt:lpstr>1_Gallery</vt:lpstr>
      <vt:lpstr>Droplet</vt:lpstr>
      <vt:lpstr>1_Droplet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 Sadia</dc:creator>
  <cp:lastModifiedBy>Sara Sadia</cp:lastModifiedBy>
  <cp:revision>9</cp:revision>
  <dcterms:created xsi:type="dcterms:W3CDTF">2024-06-02T13:32:11Z</dcterms:created>
  <dcterms:modified xsi:type="dcterms:W3CDTF">2024-06-22T13:45:46Z</dcterms:modified>
</cp:coreProperties>
</file>