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5"/>
  </p:notesMasterIdLst>
  <p:sldIdLst>
    <p:sldId id="292" r:id="rId2"/>
    <p:sldId id="293" r:id="rId3"/>
    <p:sldId id="260" r:id="rId4"/>
    <p:sldId id="261" r:id="rId5"/>
    <p:sldId id="272" r:id="rId6"/>
    <p:sldId id="288" r:id="rId7"/>
    <p:sldId id="281" r:id="rId8"/>
    <p:sldId id="282" r:id="rId9"/>
    <p:sldId id="283" r:id="rId10"/>
    <p:sldId id="285" r:id="rId11"/>
    <p:sldId id="287" r:id="rId12"/>
    <p:sldId id="286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DF547-AE8E-4635-AA3A-A723BE70076D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ECE8-316F-4AE1-92E1-94FC57EB7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2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8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8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540814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7488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0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4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8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28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37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14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0280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53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776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436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9668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4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0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0" y="0"/>
            <a:ext cx="9069946" cy="5715000"/>
          </a:xfrm>
          <a:prstGeom prst="frame">
            <a:avLst>
              <a:gd name="adj1" fmla="val 4897"/>
            </a:avLst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514350"/>
            <a:endParaRPr lang="en-US" sz="100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87433"/>
            <a:ext cx="2209799" cy="1825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135" y="2421267"/>
            <a:ext cx="5058623" cy="15023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defTabSz="514350"/>
            <a:r>
              <a:rPr lang="bn-BD" sz="9313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313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734" y="1195754"/>
            <a:ext cx="7772400" cy="1661746"/>
          </a:xfrm>
          <a:prstGeom prst="rect">
            <a:avLst/>
          </a:prstGeom>
          <a:noFill/>
        </p:spPr>
        <p:txBody>
          <a:bodyPr wrap="square" lIns="68580" tIns="34290" rIns="68580" bIns="34290" numCol="1" rtlCol="0">
            <a:prstTxWarp prst="textWave1">
              <a:avLst>
                <a:gd name="adj1" fmla="val 12500"/>
                <a:gd name="adj2" fmla="val 403"/>
              </a:avLst>
            </a:prstTxWarp>
            <a:spAutoFit/>
          </a:bodyPr>
          <a:lstStyle/>
          <a:p>
            <a:pPr algn="ctr" defTabSz="514350"/>
            <a:r>
              <a:rPr lang="en-US" sz="2375" b="1" u="sng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375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75" b="1" u="sng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375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375" b="1" u="sng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bn-BD" sz="2375" b="1" u="sng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375" b="1" u="sng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সেশনে</a:t>
            </a:r>
            <a:r>
              <a:rPr lang="bn-BD" sz="2375" b="1" u="sng" dirty="0" smtClean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375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2375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7" y="329888"/>
            <a:ext cx="1750453" cy="14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8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airplan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smtClean="0">
                <a:latin typeface="Times New Roman" pitchFamily="18" charset="0"/>
                <a:cs typeface="Times New Roman" pitchFamily="18" charset="0"/>
              </a:rPr>
              <a:t>next button 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36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pture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7391"/>
            <a:ext cx="9143999" cy="591060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ফাইলটি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endParaRPr kumimoji="0" lang="en-GB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apture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3999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0" y="228600"/>
            <a:ext cx="9144000" cy="76200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GB" alt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Finish button এ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clickকরতে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kumimoji="0" lang="en-GB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apture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55D491-688B-475F-8117-719504A57A4C}"/>
              </a:ext>
            </a:extLst>
          </p:cNvPr>
          <p:cNvSpPr txBox="1"/>
          <p:nvPr/>
        </p:nvSpPr>
        <p:spPr>
          <a:xfrm>
            <a:off x="2438400" y="5867400"/>
            <a:ext cx="3229270" cy="71558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4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 </a:t>
            </a:r>
          </a:p>
        </p:txBody>
      </p:sp>
      <p:pic>
        <p:nvPicPr>
          <p:cNvPr id="1026" name="Picture 2" descr="Good Catch thank-you card. | Download Scientific Diagram">
            <a:extLst>
              <a:ext uri="{FF2B5EF4-FFF2-40B4-BE49-F238E27FC236}">
                <a16:creationId xmlns:a16="http://schemas.microsoft.com/office/drawing/2014/main" xmlns="" id="{3125C08F-99B5-453B-950F-8CBD6B6A3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382000" cy="54863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097245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57600" y="976991"/>
            <a:ext cx="2466336" cy="8291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bn-IN" sz="4938" dirty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938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4350" y="5553477"/>
            <a:ext cx="2057400" cy="273844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6/22/2024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4339001" y="2567352"/>
            <a:ext cx="811121" cy="2595584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30451" y="3600450"/>
            <a:ext cx="3943350" cy="2400299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নিলুফার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ইয়াসমিন</a:t>
            </a:r>
            <a:endParaRPr lang="en-US" sz="2125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গারুড়িয়া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125" b="1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125" b="1" dirty="0">
                <a:latin typeface="NikoshBAN" pitchFamily="2" charset="0"/>
                <a:cs typeface="NikoshBAN" pitchFamily="2" charset="0"/>
              </a:rPr>
              <a:t> ০১৭২০৫৯২৪২৮</a:t>
            </a:r>
            <a:endParaRPr lang="en-US" sz="1813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626CCB5-2BDD-4A15-9394-7C569C3AE722}"/>
              </a:ext>
            </a:extLst>
          </p:cNvPr>
          <p:cNvSpPr/>
          <p:nvPr/>
        </p:nvSpPr>
        <p:spPr>
          <a:xfrm>
            <a:off x="5275580" y="3600451"/>
            <a:ext cx="3716019" cy="2291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375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</a:t>
            </a:r>
            <a:endParaRPr lang="en-US" sz="23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7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 </a:t>
            </a:r>
            <a:endParaRPr lang="en-US" sz="23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2375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ও কম্পিউটার ব্যবহারকারীর নিরাপত্তা</a:t>
            </a:r>
            <a:endParaRPr lang="en-US" sz="2375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7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37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375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75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3/</a:t>
            </a:r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6/২</a:t>
            </a:r>
            <a:r>
              <a:rPr lang="bn-IN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375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375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75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93717223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alt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8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8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453" y="1663393"/>
            <a:ext cx="7886700" cy="4351338"/>
          </a:xfrm>
        </p:spPr>
        <p:txBody>
          <a:bodyPr>
            <a:normAutofit/>
          </a:bodyPr>
          <a:lstStyle/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8000" b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8000" b="1" dirty="0" err="1" smtClean="0">
                <a:latin typeface="NikoshBAN" pitchFamily="2" charset="0"/>
                <a:cs typeface="NikoshBAN" pitchFamily="2" charset="0"/>
              </a:rPr>
              <a:t>ইনস্টলেশন</a:t>
            </a:r>
            <a:endParaRPr lang="en-US" altLang="en-US" sz="7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altLang="en-US" sz="3600" b="1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alt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1100"/>
              </a:spcBef>
              <a:buSzTx/>
              <a:buNone/>
            </a:pP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: 2য়</a:t>
            </a:r>
            <a:endParaRPr lang="bn-IN" alt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6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altLang="en-US" sz="6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66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924800" cy="3508977"/>
          </a:xfrm>
        </p:spPr>
        <p:txBody>
          <a:bodyPr/>
          <a:lstStyle/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GB" alt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700"/>
              </a:spcBef>
              <a:buSzTx/>
              <a:buNone/>
            </a:pPr>
            <a:endParaRPr lang="en-US" alt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700"/>
              </a:spcBef>
              <a:buSzTx/>
              <a:buNone/>
            </a:pP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ইনস্টলেশনের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ধাপগুলো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endParaRPr lang="en-US" alt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991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GB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ডাবল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endParaRPr lang="en-US" alt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VLC media player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>
              <a:buNone/>
            </a:pPr>
            <a:r>
              <a:rPr lang="en-GB" alt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915400" cy="5257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>
            <a:off x="1790700" y="1790700"/>
            <a:ext cx="3429000" cy="2590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8991600" cy="91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altLang="en-US" sz="4400" b="1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GB" altLang="en-US" sz="4400" b="1" dirty="0" smtClean="0">
                <a:latin typeface="NikoshBAN" pitchFamily="2" charset="0"/>
                <a:cs typeface="NikoshBAN" pitchFamily="2" charset="0"/>
              </a:rPr>
              <a:t> Yes Button এ </a:t>
            </a:r>
            <a:r>
              <a:rPr lang="en-GB" altLang="en-US" sz="4400" b="1" dirty="0" err="1" smtClean="0">
                <a:latin typeface="NikoshBAN" pitchFamily="2" charset="0"/>
                <a:cs typeface="NikoshBAN" pitchFamily="2" charset="0"/>
              </a:rPr>
              <a:t>clickকরতে</a:t>
            </a:r>
            <a:r>
              <a:rPr lang="en-GB" alt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4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44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alt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GB" altLang="en-US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G_20200207_174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2" y="12192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52400"/>
            <a:ext cx="8763000" cy="6096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GB" alt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এরপর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smtClean="0">
                <a:latin typeface="Times New Roman" pitchFamily="18" charset="0"/>
                <a:cs typeface="Times New Roman" pitchFamily="18" charset="0"/>
              </a:rPr>
              <a:t>Language Select (English)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kumimoji="0" lang="en-GB" altLang="en-U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228600" y="304800"/>
            <a:ext cx="8763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kumimoji="0" lang="en-GB" altLang="en-US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এরপর</a:t>
            </a:r>
            <a:r>
              <a:rPr kumimoji="0" lang="en-GB" altLang="en-US" sz="3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GB" altLang="en-US" sz="3600" b="1" dirty="0" smtClean="0">
                <a:latin typeface="Times New Roman" pitchFamily="18" charset="0"/>
                <a:cs typeface="Times New Roman" pitchFamily="18" charset="0"/>
              </a:rPr>
              <a:t>next button 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36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 algn="just"/>
            <a:endParaRPr kumimoji="0" lang="en-GB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4" name="Picture 3" descr="Cap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304800"/>
            <a:ext cx="87630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smtClean="0">
                <a:latin typeface="Times New Roman" pitchFamily="18" charset="0"/>
                <a:cs typeface="Times New Roman" pitchFamily="18" charset="0"/>
              </a:rPr>
              <a:t>next button 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GB" altLang="en-US" sz="3600" b="1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36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GB" alt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706"/>
            <a:ext cx="9144000" cy="57962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162</Words>
  <Application>Microsoft Office PowerPoint</Application>
  <PresentationFormat>On-screen Show 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NikoshBAN</vt:lpstr>
      <vt:lpstr>Times New Roman</vt:lpstr>
      <vt:lpstr>Wingdings 3</vt:lpstr>
      <vt:lpstr>Ion</vt:lpstr>
      <vt:lpstr>PowerPoint Presentation</vt:lpstr>
      <vt:lpstr>PowerPoint Presentation</vt:lpstr>
      <vt:lpstr>আজকের পাঠ 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MY</dc:creator>
  <cp:lastModifiedBy>Hp</cp:lastModifiedBy>
  <cp:revision>55</cp:revision>
  <dcterms:created xsi:type="dcterms:W3CDTF">2006-08-16T00:00:00Z</dcterms:created>
  <dcterms:modified xsi:type="dcterms:W3CDTF">2024-06-22T16:50:13Z</dcterms:modified>
</cp:coreProperties>
</file>