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9" r:id="rId2"/>
    <p:sldId id="281" r:id="rId3"/>
    <p:sldId id="258" r:id="rId4"/>
    <p:sldId id="259" r:id="rId5"/>
    <p:sldId id="260" r:id="rId6"/>
    <p:sldId id="267" r:id="rId7"/>
    <p:sldId id="272" r:id="rId8"/>
    <p:sldId id="261" r:id="rId9"/>
    <p:sldId id="262" r:id="rId10"/>
    <p:sldId id="266" r:id="rId11"/>
    <p:sldId id="268" r:id="rId12"/>
    <p:sldId id="263" r:id="rId13"/>
    <p:sldId id="264" r:id="rId14"/>
    <p:sldId id="265" r:id="rId15"/>
    <p:sldId id="275" r:id="rId16"/>
    <p:sldId id="269" r:id="rId17"/>
    <p:sldId id="270" r:id="rId18"/>
    <p:sldId id="271" r:id="rId19"/>
    <p:sldId id="273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07C99-EE4C-4AAC-8059-C24917855DC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2ACC8-7B60-470B-A661-3A7CBEC5503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ARTICLE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8B4D243-95D4-45B1-89E8-566D1A6E7CFE}" type="parTrans" cxnId="{CCC28049-95D8-47A5-9B83-1E9BDFF211AC}">
      <dgm:prSet/>
      <dgm:spPr/>
      <dgm:t>
        <a:bodyPr/>
        <a:lstStyle/>
        <a:p>
          <a:endParaRPr lang="en-US"/>
        </a:p>
      </dgm:t>
    </dgm:pt>
    <dgm:pt modelId="{9BE22F87-2B46-4A22-BA55-A522A010D496}" type="sibTrans" cxnId="{CCC28049-95D8-47A5-9B83-1E9BDFF211A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013F889-66F2-4E74-A9C7-2A0ED5E9289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Indefinite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EEDF643-C6E1-4D85-93AD-CEC6B7689637}" type="parTrans" cxnId="{C436C5E6-EF41-4E6C-8999-356880FEC785}">
      <dgm:prSet/>
      <dgm:spPr/>
      <dgm:t>
        <a:bodyPr/>
        <a:lstStyle/>
        <a:p>
          <a:endParaRPr lang="en-US"/>
        </a:p>
      </dgm:t>
    </dgm:pt>
    <dgm:pt modelId="{B4F9C552-9E45-4DAC-9D21-30A847E206EA}" type="sibTrans" cxnId="{C436C5E6-EF41-4E6C-8999-356880FEC78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17DD480-7A62-4DD9-BD8F-DE977B1FD7B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Definite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057C656-CCFA-4C0B-B90C-570111934BDC}" type="parTrans" cxnId="{9AB94A1F-C8DB-4D63-9358-9C3720BDCBAB}">
      <dgm:prSet/>
      <dgm:spPr/>
      <dgm:t>
        <a:bodyPr/>
        <a:lstStyle/>
        <a:p>
          <a:endParaRPr lang="en-US"/>
        </a:p>
      </dgm:t>
    </dgm:pt>
    <dgm:pt modelId="{CC1A170A-878F-4B01-9C32-F88CD03EC245}" type="sibTrans" cxnId="{9AB94A1F-C8DB-4D63-9358-9C3720BDCBA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9E887C4-6A74-4CA4-BBC8-3BF2C0987EC1}" type="pres">
      <dgm:prSet presAssocID="{1E307C99-EE4C-4AAC-8059-C24917855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28D7D4-DE6D-41BC-BC2D-A52ADB7DA3DB}" type="pres">
      <dgm:prSet presAssocID="{7122ACC8-7B60-470B-A661-3A7CBEC550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FC022-1763-4250-AF32-E8564446DC3A}" type="pres">
      <dgm:prSet presAssocID="{9BE22F87-2B46-4A22-BA55-A522A010D49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15B0FA2-D2AB-4737-9A1A-A84F18017736}" type="pres">
      <dgm:prSet presAssocID="{9BE22F87-2B46-4A22-BA55-A522A010D49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D70F16A-1DA4-4098-ADF1-0BD563ABF5EC}" type="pres">
      <dgm:prSet presAssocID="{4013F889-66F2-4E74-A9C7-2A0ED5E928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47893-EC4F-427E-A8EC-BA3FD9A31EFF}" type="pres">
      <dgm:prSet presAssocID="{B4F9C552-9E45-4DAC-9D21-30A847E206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27A9075-E45B-4C34-A0BE-222235A0E7A1}" type="pres">
      <dgm:prSet presAssocID="{B4F9C552-9E45-4DAC-9D21-30A847E206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F8211A0-FA7E-4475-B768-C4D2D61ADF07}" type="pres">
      <dgm:prSet presAssocID="{617DD480-7A62-4DD9-BD8F-DE977B1FD7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69AFA-9509-4886-B164-510341CCB906}" type="pres">
      <dgm:prSet presAssocID="{CC1A170A-878F-4B01-9C32-F88CD03EC2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6470549-7BDB-437E-908C-517DD7A175BE}" type="pres">
      <dgm:prSet presAssocID="{CC1A170A-878F-4B01-9C32-F88CD03EC24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2B4514F-190B-4A93-B893-C49F343BA98F}" type="presOf" srcId="{9BE22F87-2B46-4A22-BA55-A522A010D496}" destId="{915B0FA2-D2AB-4737-9A1A-A84F18017736}" srcOrd="1" destOrd="0" presId="urn:microsoft.com/office/officeart/2005/8/layout/cycle7"/>
    <dgm:cxn modelId="{34ACB1F2-730B-44F8-8353-94832F0FCA8F}" type="presOf" srcId="{CC1A170A-878F-4B01-9C32-F88CD03EC245}" destId="{1E269AFA-9509-4886-B164-510341CCB906}" srcOrd="0" destOrd="0" presId="urn:microsoft.com/office/officeart/2005/8/layout/cycle7"/>
    <dgm:cxn modelId="{CCC28049-95D8-47A5-9B83-1E9BDFF211AC}" srcId="{1E307C99-EE4C-4AAC-8059-C24917855DCE}" destId="{7122ACC8-7B60-470B-A661-3A7CBEC5503B}" srcOrd="0" destOrd="0" parTransId="{08B4D243-95D4-45B1-89E8-566D1A6E7CFE}" sibTransId="{9BE22F87-2B46-4A22-BA55-A522A010D496}"/>
    <dgm:cxn modelId="{10A5B3B8-75FD-4ACD-9FFF-307C076B30C5}" type="presOf" srcId="{7122ACC8-7B60-470B-A661-3A7CBEC5503B}" destId="{2628D7D4-DE6D-41BC-BC2D-A52ADB7DA3DB}" srcOrd="0" destOrd="0" presId="urn:microsoft.com/office/officeart/2005/8/layout/cycle7"/>
    <dgm:cxn modelId="{7CA33214-931E-4943-A819-F29A985345FF}" type="presOf" srcId="{B4F9C552-9E45-4DAC-9D21-30A847E206EA}" destId="{E27A9075-E45B-4C34-A0BE-222235A0E7A1}" srcOrd="1" destOrd="0" presId="urn:microsoft.com/office/officeart/2005/8/layout/cycle7"/>
    <dgm:cxn modelId="{C436C5E6-EF41-4E6C-8999-356880FEC785}" srcId="{1E307C99-EE4C-4AAC-8059-C24917855DCE}" destId="{4013F889-66F2-4E74-A9C7-2A0ED5E9289F}" srcOrd="1" destOrd="0" parTransId="{1EEDF643-C6E1-4D85-93AD-CEC6B7689637}" sibTransId="{B4F9C552-9E45-4DAC-9D21-30A847E206EA}"/>
    <dgm:cxn modelId="{9AB94A1F-C8DB-4D63-9358-9C3720BDCBAB}" srcId="{1E307C99-EE4C-4AAC-8059-C24917855DCE}" destId="{617DD480-7A62-4DD9-BD8F-DE977B1FD7BA}" srcOrd="2" destOrd="0" parTransId="{7057C656-CCFA-4C0B-B90C-570111934BDC}" sibTransId="{CC1A170A-878F-4B01-9C32-F88CD03EC245}"/>
    <dgm:cxn modelId="{029F11D2-1934-4679-ABAC-DFB4F898F1BC}" type="presOf" srcId="{1E307C99-EE4C-4AAC-8059-C24917855DCE}" destId="{B9E887C4-6A74-4CA4-BBC8-3BF2C0987EC1}" srcOrd="0" destOrd="0" presId="urn:microsoft.com/office/officeart/2005/8/layout/cycle7"/>
    <dgm:cxn modelId="{8897D452-18CE-4F54-9D80-CDE0B2D7EFA7}" type="presOf" srcId="{B4F9C552-9E45-4DAC-9D21-30A847E206EA}" destId="{3A047893-EC4F-427E-A8EC-BA3FD9A31EFF}" srcOrd="0" destOrd="0" presId="urn:microsoft.com/office/officeart/2005/8/layout/cycle7"/>
    <dgm:cxn modelId="{69098987-C9FA-4B11-8751-9BAA95D296C1}" type="presOf" srcId="{CC1A170A-878F-4B01-9C32-F88CD03EC245}" destId="{C6470549-7BDB-437E-908C-517DD7A175BE}" srcOrd="1" destOrd="0" presId="urn:microsoft.com/office/officeart/2005/8/layout/cycle7"/>
    <dgm:cxn modelId="{0AFAB7B1-9D32-4309-B526-44BA137E70DB}" type="presOf" srcId="{617DD480-7A62-4DD9-BD8F-DE977B1FD7BA}" destId="{6F8211A0-FA7E-4475-B768-C4D2D61ADF07}" srcOrd="0" destOrd="0" presId="urn:microsoft.com/office/officeart/2005/8/layout/cycle7"/>
    <dgm:cxn modelId="{0234A218-09DE-423F-9AAB-E6B721512DEB}" type="presOf" srcId="{9BE22F87-2B46-4A22-BA55-A522A010D496}" destId="{FF7FC022-1763-4250-AF32-E8564446DC3A}" srcOrd="0" destOrd="0" presId="urn:microsoft.com/office/officeart/2005/8/layout/cycle7"/>
    <dgm:cxn modelId="{802B54D7-ED9D-44D9-A901-C7E68D2F040A}" type="presOf" srcId="{4013F889-66F2-4E74-A9C7-2A0ED5E9289F}" destId="{9D70F16A-1DA4-4098-ADF1-0BD563ABF5EC}" srcOrd="0" destOrd="0" presId="urn:microsoft.com/office/officeart/2005/8/layout/cycle7"/>
    <dgm:cxn modelId="{DB79D2D1-4C72-427F-A594-72D8526EE9AE}" type="presParOf" srcId="{B9E887C4-6A74-4CA4-BBC8-3BF2C0987EC1}" destId="{2628D7D4-DE6D-41BC-BC2D-A52ADB7DA3DB}" srcOrd="0" destOrd="0" presId="urn:microsoft.com/office/officeart/2005/8/layout/cycle7"/>
    <dgm:cxn modelId="{5181595F-0AF8-4700-B9F4-84EC35DBBD64}" type="presParOf" srcId="{B9E887C4-6A74-4CA4-BBC8-3BF2C0987EC1}" destId="{FF7FC022-1763-4250-AF32-E8564446DC3A}" srcOrd="1" destOrd="0" presId="urn:microsoft.com/office/officeart/2005/8/layout/cycle7"/>
    <dgm:cxn modelId="{2FD3538A-C1A9-45E9-BDC2-9ACDB466ECA8}" type="presParOf" srcId="{FF7FC022-1763-4250-AF32-E8564446DC3A}" destId="{915B0FA2-D2AB-4737-9A1A-A84F18017736}" srcOrd="0" destOrd="0" presId="urn:microsoft.com/office/officeart/2005/8/layout/cycle7"/>
    <dgm:cxn modelId="{93F26AD2-7B13-41DB-96ED-2022EA62A120}" type="presParOf" srcId="{B9E887C4-6A74-4CA4-BBC8-3BF2C0987EC1}" destId="{9D70F16A-1DA4-4098-ADF1-0BD563ABF5EC}" srcOrd="2" destOrd="0" presId="urn:microsoft.com/office/officeart/2005/8/layout/cycle7"/>
    <dgm:cxn modelId="{ABB7AD08-6618-43C0-BB0B-AD98FAEC1143}" type="presParOf" srcId="{B9E887C4-6A74-4CA4-BBC8-3BF2C0987EC1}" destId="{3A047893-EC4F-427E-A8EC-BA3FD9A31EFF}" srcOrd="3" destOrd="0" presId="urn:microsoft.com/office/officeart/2005/8/layout/cycle7"/>
    <dgm:cxn modelId="{34C326EC-AC81-41BD-A651-AD1718EF20B7}" type="presParOf" srcId="{3A047893-EC4F-427E-A8EC-BA3FD9A31EFF}" destId="{E27A9075-E45B-4C34-A0BE-222235A0E7A1}" srcOrd="0" destOrd="0" presId="urn:microsoft.com/office/officeart/2005/8/layout/cycle7"/>
    <dgm:cxn modelId="{69ED9431-1A74-42F4-8E68-3922AC002750}" type="presParOf" srcId="{B9E887C4-6A74-4CA4-BBC8-3BF2C0987EC1}" destId="{6F8211A0-FA7E-4475-B768-C4D2D61ADF07}" srcOrd="4" destOrd="0" presId="urn:microsoft.com/office/officeart/2005/8/layout/cycle7"/>
    <dgm:cxn modelId="{533A6E90-602A-4903-8B6D-88FA0B44B6D4}" type="presParOf" srcId="{B9E887C4-6A74-4CA4-BBC8-3BF2C0987EC1}" destId="{1E269AFA-9509-4886-B164-510341CCB906}" srcOrd="5" destOrd="0" presId="urn:microsoft.com/office/officeart/2005/8/layout/cycle7"/>
    <dgm:cxn modelId="{02BA3A30-3891-4D10-A1A7-06BDC8170EC4}" type="presParOf" srcId="{1E269AFA-9509-4886-B164-510341CCB906}" destId="{C6470549-7BDB-437E-908C-517DD7A175B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9B556-AC35-48E3-BBD4-9BB8EB14F55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F286A32-6691-4244-A08E-AA7E5BB23883}" type="pres">
      <dgm:prSet presAssocID="{78D9B556-AC35-48E3-BBD4-9BB8EB14F551}" presName="Name0" presStyleCnt="0">
        <dgm:presLayoutVars>
          <dgm:dir/>
          <dgm:animLvl val="lvl"/>
          <dgm:resizeHandles val="exact"/>
        </dgm:presLayoutVars>
      </dgm:prSet>
      <dgm:spPr/>
    </dgm:pt>
    <dgm:pt modelId="{B1A08438-526B-401C-8B31-79C4A38F0F65}" type="pres">
      <dgm:prSet presAssocID="{78D9B556-AC35-48E3-BBD4-9BB8EB14F551}" presName="dummy" presStyleCnt="0"/>
      <dgm:spPr/>
    </dgm:pt>
    <dgm:pt modelId="{3A9EFF36-C808-4410-8BA6-4C7305D23AAE}" type="pres">
      <dgm:prSet presAssocID="{78D9B556-AC35-48E3-BBD4-9BB8EB14F551}" presName="linH" presStyleCnt="0"/>
      <dgm:spPr/>
    </dgm:pt>
    <dgm:pt modelId="{338A9B19-AA42-469A-9D5A-F75862BC63ED}" type="pres">
      <dgm:prSet presAssocID="{78D9B556-AC35-48E3-BBD4-9BB8EB14F551}" presName="padding1" presStyleCnt="0"/>
      <dgm:spPr/>
    </dgm:pt>
    <dgm:pt modelId="{668FD0A8-3779-45DD-B447-996982CA4557}" type="pres">
      <dgm:prSet presAssocID="{78D9B556-AC35-48E3-BBD4-9BB8EB14F551}" presName="padding2" presStyleCnt="0"/>
      <dgm:spPr/>
    </dgm:pt>
    <dgm:pt modelId="{30375928-0854-446F-A85F-AAD72C8C9F1D}" type="pres">
      <dgm:prSet presAssocID="{78D9B556-AC35-48E3-BBD4-9BB8EB14F551}" presName="negArrow" presStyleCnt="0"/>
      <dgm:spPr/>
    </dgm:pt>
    <dgm:pt modelId="{606B1122-C358-4623-9015-950A6E798CF3}" type="pres">
      <dgm:prSet presAssocID="{78D9B556-AC35-48E3-BBD4-9BB8EB14F551}" presName="backgroundArrow" presStyleLbl="node1" presStyleIdx="0" presStyleCnt="1"/>
      <dgm:spPr>
        <a:solidFill>
          <a:srgbClr val="00B0F0"/>
        </a:solidFill>
      </dgm:spPr>
    </dgm:pt>
  </dgm:ptLst>
  <dgm:cxnLst>
    <dgm:cxn modelId="{36861FCE-4F7B-4026-85E1-2DA5B5E41470}" type="presOf" srcId="{78D9B556-AC35-48E3-BBD4-9BB8EB14F551}" destId="{2F286A32-6691-4244-A08E-AA7E5BB23883}" srcOrd="0" destOrd="0" presId="urn:microsoft.com/office/officeart/2005/8/layout/hProcess3"/>
    <dgm:cxn modelId="{88BD07C6-C445-4E19-922A-6127806E22BD}" type="presParOf" srcId="{2F286A32-6691-4244-A08E-AA7E5BB23883}" destId="{B1A08438-526B-401C-8B31-79C4A38F0F65}" srcOrd="0" destOrd="0" presId="urn:microsoft.com/office/officeart/2005/8/layout/hProcess3"/>
    <dgm:cxn modelId="{F5351154-506C-48BA-97C6-B783016C5EFE}" type="presParOf" srcId="{2F286A32-6691-4244-A08E-AA7E5BB23883}" destId="{3A9EFF36-C808-4410-8BA6-4C7305D23AAE}" srcOrd="1" destOrd="0" presId="urn:microsoft.com/office/officeart/2005/8/layout/hProcess3"/>
    <dgm:cxn modelId="{8852C759-252F-4A9C-A22E-234F3267B9F1}" type="presParOf" srcId="{3A9EFF36-C808-4410-8BA6-4C7305D23AAE}" destId="{338A9B19-AA42-469A-9D5A-F75862BC63ED}" srcOrd="0" destOrd="0" presId="urn:microsoft.com/office/officeart/2005/8/layout/hProcess3"/>
    <dgm:cxn modelId="{38D098BF-3FCD-4216-A0C1-020A1CC81A9C}" type="presParOf" srcId="{3A9EFF36-C808-4410-8BA6-4C7305D23AAE}" destId="{668FD0A8-3779-45DD-B447-996982CA4557}" srcOrd="1" destOrd="0" presId="urn:microsoft.com/office/officeart/2005/8/layout/hProcess3"/>
    <dgm:cxn modelId="{B2BD4AE1-EF1B-47F8-B2E5-90EE90E6794F}" type="presParOf" srcId="{3A9EFF36-C808-4410-8BA6-4C7305D23AAE}" destId="{30375928-0854-446F-A85F-AAD72C8C9F1D}" srcOrd="2" destOrd="0" presId="urn:microsoft.com/office/officeart/2005/8/layout/hProcess3"/>
    <dgm:cxn modelId="{F5B37F26-B456-4D30-B926-924DD4310C71}" type="presParOf" srcId="{3A9EFF36-C808-4410-8BA6-4C7305D23AAE}" destId="{606B1122-C358-4623-9015-950A6E798CF3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8D7D4-DE6D-41BC-BC2D-A52ADB7DA3DB}">
      <dsp:nvSpPr>
        <dsp:cNvPr id="0" name=""/>
        <dsp:cNvSpPr/>
      </dsp:nvSpPr>
      <dsp:spPr>
        <a:xfrm>
          <a:off x="2510470" y="1262"/>
          <a:ext cx="2446659" cy="1223329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itchFamily="18" charset="0"/>
              <a:cs typeface="Times New Roman" pitchFamily="18" charset="0"/>
            </a:rPr>
            <a:t>ARTICLE</a:t>
          </a:r>
          <a:endParaRPr lang="en-US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6300" y="37092"/>
        <a:ext cx="2374999" cy="1151669"/>
      </dsp:txXfrm>
    </dsp:sp>
    <dsp:sp modelId="{FF7FC022-1763-4250-AF32-E8564446DC3A}">
      <dsp:nvSpPr>
        <dsp:cNvPr id="0" name=""/>
        <dsp:cNvSpPr/>
      </dsp:nvSpPr>
      <dsp:spPr>
        <a:xfrm rot="3600000">
          <a:off x="4106498" y="2148117"/>
          <a:ext cx="1274490" cy="428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34948" y="2233750"/>
        <a:ext cx="1017591" cy="256899"/>
      </dsp:txXfrm>
    </dsp:sp>
    <dsp:sp modelId="{9D70F16A-1DA4-4098-ADF1-0BD563ABF5EC}">
      <dsp:nvSpPr>
        <dsp:cNvPr id="0" name=""/>
        <dsp:cNvSpPr/>
      </dsp:nvSpPr>
      <dsp:spPr>
        <a:xfrm>
          <a:off x="4530356" y="3499807"/>
          <a:ext cx="2446659" cy="1223329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itchFamily="18" charset="0"/>
              <a:cs typeface="Times New Roman" pitchFamily="18" charset="0"/>
            </a:rPr>
            <a:t>Indefinite</a:t>
          </a:r>
          <a:endParaRPr lang="en-US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6186" y="3535637"/>
        <a:ext cx="2374999" cy="1151669"/>
      </dsp:txXfrm>
    </dsp:sp>
    <dsp:sp modelId="{3A047893-EC4F-427E-A8EC-BA3FD9A31EFF}">
      <dsp:nvSpPr>
        <dsp:cNvPr id="0" name=""/>
        <dsp:cNvSpPr/>
      </dsp:nvSpPr>
      <dsp:spPr>
        <a:xfrm rot="10800000">
          <a:off x="3096554" y="3897390"/>
          <a:ext cx="1274490" cy="428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25003" y="3983023"/>
        <a:ext cx="1017591" cy="256899"/>
      </dsp:txXfrm>
    </dsp:sp>
    <dsp:sp modelId="{6F8211A0-FA7E-4475-B768-C4D2D61ADF07}">
      <dsp:nvSpPr>
        <dsp:cNvPr id="0" name=""/>
        <dsp:cNvSpPr/>
      </dsp:nvSpPr>
      <dsp:spPr>
        <a:xfrm>
          <a:off x="490583" y="3499807"/>
          <a:ext cx="2446659" cy="1223329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itchFamily="18" charset="0"/>
              <a:cs typeface="Times New Roman" pitchFamily="18" charset="0"/>
            </a:rPr>
            <a:t>Definite</a:t>
          </a:r>
          <a:endParaRPr lang="en-US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413" y="3535637"/>
        <a:ext cx="2374999" cy="1151669"/>
      </dsp:txXfrm>
    </dsp:sp>
    <dsp:sp modelId="{1E269AFA-9509-4886-B164-510341CCB906}">
      <dsp:nvSpPr>
        <dsp:cNvPr id="0" name=""/>
        <dsp:cNvSpPr/>
      </dsp:nvSpPr>
      <dsp:spPr>
        <a:xfrm rot="18000000">
          <a:off x="2086611" y="2148117"/>
          <a:ext cx="1274490" cy="428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215061" y="2233750"/>
        <a:ext cx="1017591" cy="256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22-C358-4623-9015-950A6E798CF3}">
      <dsp:nvSpPr>
        <dsp:cNvPr id="0" name=""/>
        <dsp:cNvSpPr/>
      </dsp:nvSpPr>
      <dsp:spPr>
        <a:xfrm>
          <a:off x="0" y="13999"/>
          <a:ext cx="1524000" cy="3528000"/>
        </a:xfrm>
        <a:prstGeom prst="rightArrow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162C-C89B-45BC-8648-64DF7D6990D0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89A3A-35B5-4666-924E-F2196460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55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A3A-35B5-4666-924E-F2196460DE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34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9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9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7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rkhalilur03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iddiquee121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852" y="304800"/>
            <a:ext cx="6227507" cy="166199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1035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solidFill>
                  <a:srgbClr val="99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1350" b="1" dirty="0">
              <a:ln w="28575">
                <a:solidFill>
                  <a:schemeClr val="tx1"/>
                </a:solidFill>
                <a:prstDash val="sysDot"/>
                <a:miter lim="800000"/>
              </a:ln>
              <a:solidFill>
                <a:srgbClr val="99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6104" y="3657600"/>
            <a:ext cx="914400" cy="2343149"/>
          </a:xfrm>
          <a:prstGeom prst="rect">
            <a:avLst/>
          </a:prstGeom>
        </p:spPr>
      </p:pic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9288" y="3257549"/>
            <a:ext cx="1200150" cy="2743200"/>
          </a:xfrm>
          <a:prstGeom prst="rect">
            <a:avLst/>
          </a:prstGeom>
        </p:spPr>
      </p:pic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005" y="1626232"/>
            <a:ext cx="1428750" cy="4374517"/>
          </a:xfrm>
          <a:prstGeom prst="rect">
            <a:avLst/>
          </a:prstGeom>
        </p:spPr>
      </p:pic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8" y="3910167"/>
            <a:ext cx="850106" cy="2101645"/>
          </a:xfrm>
          <a:prstGeom prst="rect">
            <a:avLst/>
          </a:prstGeom>
        </p:spPr>
      </p:pic>
      <p:pic>
        <p:nvPicPr>
          <p:cNvPr id="7" name="Picture 6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793" y="1626232"/>
            <a:ext cx="1428750" cy="4374517"/>
          </a:xfrm>
          <a:prstGeom prst="rect">
            <a:avLst/>
          </a:prstGeom>
        </p:spPr>
      </p:pic>
      <p:pic>
        <p:nvPicPr>
          <p:cNvPr id="8" name="Picture 7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755" y="3257548"/>
            <a:ext cx="1200150" cy="26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4047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848600" cy="55707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Padma</a:t>
            </a:r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Meghna</a:t>
            </a:r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3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Jamuna</a:t>
            </a:r>
            <a:endParaRPr lang="en-US" sz="3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the big rivers in Bangladesh.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Pacific ocean is the longest of the world.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Andamans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Nikobars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in the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Indian ocean.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great ship Titanic sailed from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Southampton  to New York in 1912.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volcanoes of Japan are very dangerous.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Supreme  Court, the High Court…..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05800" cy="61863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National Assembly of Bangladesh..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Ittefaq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Inqilab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Prothom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the Bangladesh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Protidin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the New Age, The Bangladesh Observer, the New Nation, the Bangladesh Times  etc.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26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March, the 16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December, the 21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February…..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Himalayas mountain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north-south, the east-west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The National memorial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moon, the sun, the earth, the Venus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57554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definite article - 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‘the’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class or group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proper names of  Islands, mountains,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Countries(Contracted name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U. S. A</a:t>
            </a:r>
          </a:p>
          <a:p>
            <a:pPr algn="just"/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U.K, </a:t>
            </a:r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U. A. E, /the Netherlands, the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Philippins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etc), deserts, seas, Oceans, reasons, historical places, ship, Court, newspapers, holy books, parliament, stars, sun, moon, planet etc.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467600" cy="424731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of Indefinite Article – </a:t>
            </a:r>
            <a:r>
              <a:rPr lang="en-US" sz="5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‘a’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‘O’    sound 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/, 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owa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  ; 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ne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‘U’ / ‘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   sound  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/, /u/ ;                   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niversity,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ropean,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nion,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seful, a unique etc.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Countable noun;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cat,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girl, 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bag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 example of a class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6370975"/>
          </a:xfrm>
          <a:prstGeom prst="rect">
            <a:avLst/>
          </a:prstGeom>
          <a:gradFill>
            <a:gsLst>
              <a:gs pos="39812">
                <a:srgbClr val="D3E4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of Indefinite Article - </a:t>
            </a:r>
            <a:r>
              <a:rPr lang="en-US" sz="4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‘an’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Vowel beginning word ( a, e,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o, u):  </a:t>
            </a:r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</a:p>
          <a:p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apple, an egg, an inkpot, an owl, an orange, an umbrella etc.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Silent ‘h’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/n): </a:t>
            </a:r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honest, an hour, </a:t>
            </a:r>
          </a:p>
          <a:p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heir etc.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Words beginning with consonants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sounding vowel:  </a:t>
            </a:r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MP, an FRCS, an X-ray etc.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361584" cy="452431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Meals  --( adjective before meals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‘a/an’ yes.)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Plural Noun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Uncountable Noun – advice, information,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News, baggage, luggage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Material Noun- water, milk, oil, ink, tea,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Hydrogen, paper etc.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Abstract Noun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533400"/>
            <a:ext cx="5158785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‘a/an’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হুয়না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‘The’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হুয়না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229600" cy="563231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Proper Noun, Material Noun, Abstract Noun, Vocative case- Noun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Language, Lake, Bed, Hospital, 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Allah, God, King, Queen, Lord,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Maharaj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Parts of the body, Cloths, Home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Subject’s own father, mother, child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Day, month, Sports, meal, Diseases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Season, occasion/festival, 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Road , Avenue, Square, park, Mosque, Church, Prison,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AutoNum type="arabicPeriod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14592" cy="618630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Dhaka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the capital of Bangladesh.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a precious metal.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Kindness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a great virtue.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Bangla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our mother tongue.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Lake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Baikal,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Caspian are famous.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almighty.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kind.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Victoria died at 85.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Hamlet was poisoned.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Raise your right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Put off your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shirt and pant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845"/>
            <a:ext cx="8534400" cy="6186309"/>
          </a:xfrm>
          <a:prstGeom prst="rect">
            <a:avLst/>
          </a:prstGeom>
          <a:noFill/>
          <a:ln w="28575">
            <a:solidFill>
              <a:srgbClr val="F9F9F9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Mahiya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left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Nijhum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went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Convey my complements to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mother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Himel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went to Dhaka with his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January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the first month of  the year.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our holyday.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We like to play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cricket/ football.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We have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breakfast/ lunch/ dinner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time.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He died of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cholera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She is suffering from    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cold- fever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Summer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a hot but winter is cold.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We usually celebrate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year’s 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12844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He speaks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truth,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She tells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lie.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Do not make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noise.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He has gone out for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walk.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The work has come to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end.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She took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short sleep (a nap)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It is a sleep of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tongue or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pen.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He is in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temper.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The book costs fifty and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half taka.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/>
        </p:nvSpPr>
        <p:spPr>
          <a:xfrm>
            <a:off x="2227999" y="1203671"/>
            <a:ext cx="4261398" cy="91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 lnSpcReduction="10000"/>
          </a:bodyPr>
          <a:lstStyle/>
          <a:p>
            <a:pPr algn="ctr">
              <a:buClr>
                <a:srgbClr val="FF0000"/>
              </a:buClr>
              <a:buSzPct val="100000"/>
            </a:pP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পরিচিতি</a:t>
            </a:r>
            <a:endParaRPr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5042453" y="3542186"/>
            <a:ext cx="3850566" cy="185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          – English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     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_6/7/8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             – Seven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          – (A+B)</a:t>
            </a:r>
          </a:p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;-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24/06/2024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3200"/>
            </a:pPr>
            <a:endParaRPr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88" y="1375230"/>
            <a:ext cx="1632435" cy="2166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B73B0F-C487-4B14-84B0-7F1964FFFB93}"/>
              </a:ext>
            </a:extLst>
          </p:cNvPr>
          <p:cNvSpPr txBox="1"/>
          <p:nvPr/>
        </p:nvSpPr>
        <p:spPr>
          <a:xfrm>
            <a:off x="314620" y="3857131"/>
            <a:ext cx="353505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Nilufar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Yeasmin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Teacher (ICT)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Garuria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Email- yeasminnilu76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@gmail.com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No-01720592428</a:t>
            </a:r>
          </a:p>
        </p:txBody>
      </p:sp>
    </p:spTree>
    <p:extLst>
      <p:ext uri="{BB962C8B-B14F-4D97-AF65-F5344CB8AC3E}">
        <p14:creationId xmlns:p14="http://schemas.microsoft.com/office/powerpoint/2010/main" val="37678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"/>
          <p:cNvSpPr txBox="1"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/>
          </a:p>
        </p:txBody>
      </p:sp>
      <p:pic>
        <p:nvPicPr>
          <p:cNvPr id="504" name="Google Shape;5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896" y="4265469"/>
            <a:ext cx="1767104" cy="138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0960" y="1063228"/>
            <a:ext cx="4885840" cy="44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091830"/>
            <a:ext cx="3343759" cy="442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512209" y="5250907"/>
            <a:ext cx="2234381" cy="22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652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429000"/>
            <a:ext cx="497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Nilufar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Yeasmin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Assistant Teacher(ICT)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Garuria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Secondary School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Bakergonj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Barishal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E-mail:yeasminnilu76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@gmail.com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Contact No : 01720592428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4028" y="3657600"/>
            <a:ext cx="3317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Articles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Duration: 50 Minutes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/06/2024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04800"/>
            <a:ext cx="5410199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965924"/>
            <a:ext cx="9067800" cy="720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0415" y="4272528"/>
            <a:ext cx="3058656" cy="60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7620000" cy="41549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I met 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young man while going to my school. 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man was carrying 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bag. He  had apples in 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bag. He gave 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apple  to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beggar. 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beggar thanked him.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2799737"/>
              </p:ext>
            </p:extLst>
          </p:nvPr>
        </p:nvGraphicFramePr>
        <p:xfrm>
          <a:off x="762000" y="914400"/>
          <a:ext cx="746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giphy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286000"/>
            <a:ext cx="3454400" cy="1943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45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LEARNING OUTCOMES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524000"/>
            <a:ext cx="6301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the end of the lesson, students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will be able to…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895600"/>
            <a:ext cx="7467600" cy="1754326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call about  article, name of articles,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identify articles.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use of articles in different ways.  </a:t>
            </a:r>
            <a:endParaRPr lang="en-US" sz="36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609600" y="762000"/>
            <a:ext cx="7848600" cy="47397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 ADJECTIVES  ‘A or AN  AND  THE’ ARE USUALLY CALLED ARTICLES’</a:t>
            </a:r>
          </a:p>
          <a:p>
            <a:pPr algn="ctr">
              <a:buFontTx/>
              <a:buChar char="-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Wren and Martin.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‘THE WORDS A, AN AND THE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ARE CALLED ARTICLES’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Oxford Dictionary. 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104"/>
            <a:ext cx="8801100" cy="65637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908" y="990600"/>
            <a:ext cx="8153400" cy="550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Definite Article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‘The’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খানি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ৎপত্তি-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That           The</a:t>
            </a:r>
          </a:p>
          <a:p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Indefinite Article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A, An-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ৎপত্তি-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One           An, A     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33800" y="2514600"/>
            <a:ext cx="749808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56116" y="4517710"/>
            <a:ext cx="887283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54102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দ্বীপপুঞ্জ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জাহাজাদী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গিরিপুঞ্জ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কোর্ট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সিনেট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সংবাদপত্র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পর্বতশ্রেণি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খ্যাতধাম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বিশ্বধরায়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পৃথিবীতে অদ্বিতীয় যত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পূর্বে বসবে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‘The’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শাস্ত্রবিধি মত।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6238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600200"/>
          <a:ext cx="15240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701</TotalTime>
  <Words>1016</Words>
  <Application>Microsoft Office PowerPoint</Application>
  <PresentationFormat>On-screen Show (4:3)</PresentationFormat>
  <Paragraphs>142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226</cp:revision>
  <dcterms:created xsi:type="dcterms:W3CDTF">2006-08-16T00:00:00Z</dcterms:created>
  <dcterms:modified xsi:type="dcterms:W3CDTF">2024-06-22T17:31:13Z</dcterms:modified>
</cp:coreProperties>
</file>