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9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5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D912-85B9-46FD-82C6-69265BD368C4}" type="datetimeFigureOut">
              <a:rPr lang="en-US" smtClean="0"/>
              <a:t>29-May-24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38E9-E5C3-4B00-A7A9-E25B9BA24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4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dnasirulislam174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>
              <a:lnSpc>
                <a:spcPct val="100000"/>
              </a:lnSpc>
            </a:pPr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CHAPAIN NEW MODEL HIGH SCHOOL</a:t>
            </a:r>
            <a:endParaRPr lang="en-US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26322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Nasirul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Islam </a:t>
            </a:r>
          </a:p>
          <a:p>
            <a:pPr algn="l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Assistant </a:t>
            </a:r>
          </a:p>
          <a:p>
            <a:pPr algn="l">
              <a:lnSpc>
                <a:spcPct val="110000"/>
              </a:lnSpc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Chapain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Model High School </a:t>
            </a:r>
          </a:p>
          <a:p>
            <a:pPr algn="l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Mob: 01731806055</a:t>
            </a:r>
          </a:p>
          <a:p>
            <a:pPr algn="l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mdnasirulislam174@gmail.com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" y="609600"/>
            <a:ext cx="1463040" cy="146304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86200" y="899160"/>
            <a:ext cx="4572000" cy="45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n 2"/>
          <p:cNvSpPr/>
          <p:nvPr/>
        </p:nvSpPr>
        <p:spPr>
          <a:xfrm>
            <a:off x="5349240" y="2362200"/>
            <a:ext cx="1645920" cy="1645920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সূর্য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5334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পৃথিবী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25 -0.08009 C 0.32839 -0.08009 0.4125 0.06898 0.4125 0.25324 C 0.4125 0.43704 0.32839 0.58658 0.225 0.58658 C 0.12135 0.58658 0.0375 0.43704 0.0375 0.25324 C 0.0375 0.06898 0.12135 -0.08009 0.225 -0.08009 Z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24840" y="5074920"/>
            <a:ext cx="10622280" cy="381000"/>
            <a:chOff x="624840" y="5074920"/>
            <a:chExt cx="10622280" cy="381000"/>
          </a:xfrm>
        </p:grpSpPr>
        <p:sp>
          <p:nvSpPr>
            <p:cNvPr id="3" name="Rectangle 2"/>
            <p:cNvSpPr/>
            <p:nvPr/>
          </p:nvSpPr>
          <p:spPr>
            <a:xfrm>
              <a:off x="62484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889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9987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085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58596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205740" y="6324600"/>
            <a:ext cx="10622280" cy="381000"/>
            <a:chOff x="624840" y="5074920"/>
            <a:chExt cx="10622280" cy="381000"/>
          </a:xfrm>
        </p:grpSpPr>
        <p:sp>
          <p:nvSpPr>
            <p:cNvPr id="10" name="Rectangle 9"/>
            <p:cNvSpPr/>
            <p:nvPr/>
          </p:nvSpPr>
          <p:spPr>
            <a:xfrm>
              <a:off x="62484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889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987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085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8596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69720" y="5699760"/>
            <a:ext cx="10622280" cy="381000"/>
            <a:chOff x="624840" y="5074920"/>
            <a:chExt cx="10622280" cy="381000"/>
          </a:xfrm>
        </p:grpSpPr>
        <p:sp>
          <p:nvSpPr>
            <p:cNvPr id="16" name="Rectangle 15"/>
            <p:cNvSpPr/>
            <p:nvPr/>
          </p:nvSpPr>
          <p:spPr>
            <a:xfrm>
              <a:off x="62484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889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987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0852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585960" y="5074920"/>
              <a:ext cx="166116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-594360" y="5699760"/>
            <a:ext cx="166116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888980" y="6324600"/>
            <a:ext cx="166116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7539990" y="2461259"/>
            <a:ext cx="4549140" cy="2423161"/>
            <a:chOff x="5036820" y="2491739"/>
            <a:chExt cx="4549140" cy="2423161"/>
          </a:xfrm>
        </p:grpSpPr>
        <p:sp>
          <p:nvSpPr>
            <p:cNvPr id="23" name="Rectangle 22"/>
            <p:cNvSpPr/>
            <p:nvPr/>
          </p:nvSpPr>
          <p:spPr>
            <a:xfrm>
              <a:off x="5615940" y="2499360"/>
              <a:ext cx="3970020" cy="1874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elay 25"/>
            <p:cNvSpPr/>
            <p:nvPr/>
          </p:nvSpPr>
          <p:spPr>
            <a:xfrm rot="10800000">
              <a:off x="5036820" y="2499360"/>
              <a:ext cx="792480" cy="1874520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59781" y="3017520"/>
              <a:ext cx="548640" cy="1371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angle"/>
              </a:sp3d>
            </a:bodyPr>
            <a:lstStyle/>
            <a:p>
              <a:pPr algn="ctr"/>
              <a:endParaRPr lang="en-US" b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088380" y="3002280"/>
              <a:ext cx="0" cy="1371600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04660" y="2514599"/>
              <a:ext cx="434340" cy="89916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62850" y="2514599"/>
              <a:ext cx="434340" cy="89916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80070" y="2522219"/>
              <a:ext cx="434340" cy="89916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12530" y="2491739"/>
              <a:ext cx="434340" cy="89916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431280" y="4168140"/>
              <a:ext cx="822960" cy="731520"/>
              <a:chOff x="6431280" y="4168140"/>
              <a:chExt cx="822960" cy="73152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431280" y="4168140"/>
                <a:ext cx="822960" cy="7315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697979" y="4408170"/>
                <a:ext cx="274320" cy="27432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8153400" y="4183380"/>
              <a:ext cx="822960" cy="731520"/>
              <a:chOff x="6431280" y="4168140"/>
              <a:chExt cx="822960" cy="73152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31280" y="4168140"/>
                <a:ext cx="822960" cy="73152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697979" y="4408170"/>
                <a:ext cx="274320" cy="27432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12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08333E-6 3.33333E-6 L -1.05625 0.0034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1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Vrinda</vt:lpstr>
      <vt:lpstr>Office Theme</vt:lpstr>
      <vt:lpstr>CHAPAIN NEW MODEL HIGH SCHOOL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CHAPAIN NEW MODEL HIGH SCHOOL</dc:title>
  <dc:creator>Windows User</dc:creator>
  <cp:lastModifiedBy>Windows User</cp:lastModifiedBy>
  <cp:revision>7</cp:revision>
  <dcterms:created xsi:type="dcterms:W3CDTF">2024-05-29T11:04:25Z</dcterms:created>
  <dcterms:modified xsi:type="dcterms:W3CDTF">2024-05-29T11:26:26Z</dcterms:modified>
</cp:coreProperties>
</file>