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8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71" d="100"/>
          <a:sy n="71" d="100"/>
        </p:scale>
        <p:origin x="90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6B75-570E-4378-8F32-E7E1BBDDA3F5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A515-B391-4E7A-8F9D-17414170E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073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6B75-570E-4378-8F32-E7E1BBDDA3F5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A515-B391-4E7A-8F9D-17414170E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080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6B75-570E-4378-8F32-E7E1BBDDA3F5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A515-B391-4E7A-8F9D-17414170ED5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1910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6B75-570E-4378-8F32-E7E1BBDDA3F5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A515-B391-4E7A-8F9D-17414170E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44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6B75-570E-4378-8F32-E7E1BBDDA3F5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A515-B391-4E7A-8F9D-17414170ED5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8450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6B75-570E-4378-8F32-E7E1BBDDA3F5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A515-B391-4E7A-8F9D-17414170E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47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6B75-570E-4378-8F32-E7E1BBDDA3F5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A515-B391-4E7A-8F9D-17414170E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931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6B75-570E-4378-8F32-E7E1BBDDA3F5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A515-B391-4E7A-8F9D-17414170E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30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6B75-570E-4378-8F32-E7E1BBDDA3F5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A515-B391-4E7A-8F9D-17414170E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185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6B75-570E-4378-8F32-E7E1BBDDA3F5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A515-B391-4E7A-8F9D-17414170E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987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6B75-570E-4378-8F32-E7E1BBDDA3F5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A515-B391-4E7A-8F9D-17414170E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334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6B75-570E-4378-8F32-E7E1BBDDA3F5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A515-B391-4E7A-8F9D-17414170E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80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6B75-570E-4378-8F32-E7E1BBDDA3F5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A515-B391-4E7A-8F9D-17414170E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83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6B75-570E-4378-8F32-E7E1BBDDA3F5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A515-B391-4E7A-8F9D-17414170E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118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6B75-570E-4378-8F32-E7E1BBDDA3F5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A515-B391-4E7A-8F9D-17414170E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334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D6B75-570E-4378-8F32-E7E1BBDDA3F5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A515-B391-4E7A-8F9D-17414170E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3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D6B75-570E-4378-8F32-E7E1BBDDA3F5}" type="datetimeFigureOut">
              <a:rPr lang="en-US" smtClean="0"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586A515-B391-4E7A-8F9D-17414170E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26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6263" y="1195381"/>
            <a:ext cx="1054528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30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198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6940" y="1650670"/>
            <a:ext cx="710144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20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730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388" y="2352862"/>
            <a:ext cx="5257549" cy="329320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মোঃশামিম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endParaRPr lang="en-US" sz="5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তেঁতুলঝোড়া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ডাকঃ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তেতুলঝরা,সাভার,ঢাকা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55" y="642476"/>
            <a:ext cx="5362414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68343" y="2543775"/>
            <a:ext cx="34794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শ্রেনি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48353" y="3313216"/>
            <a:ext cx="32657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শ্রেনিঃ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৬ষ্ঠ</a:t>
            </a:r>
          </a:p>
          <a:p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31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65818" y="0"/>
            <a:ext cx="91904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চলো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171" y="971269"/>
            <a:ext cx="6161905" cy="53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34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97085" y="3053167"/>
            <a:ext cx="7346197" cy="230832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বাউন্ডারির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গেলে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রান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1702" y="0"/>
            <a:ext cx="4396765" cy="32236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96385" y="280088"/>
            <a:ext cx="15963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চিন্তার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……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27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603714" y="0"/>
            <a:ext cx="7563173" cy="51609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19593" y="1255363"/>
            <a:ext cx="5284922" cy="2355742"/>
          </a:xfrm>
          <a:prstGeom prst="rect">
            <a:avLst/>
          </a:prstGeom>
          <a:noFill/>
        </p:spPr>
        <p:txBody>
          <a:bodyPr wrap="square" rtlCol="0">
            <a:prstTxWarp prst="textChevronInverted">
              <a:avLst/>
            </a:prstTxWarp>
            <a:spAutoFit/>
          </a:bodyPr>
          <a:lstStyle/>
          <a:p>
            <a:pPr algn="ctr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0  1    2   3   4     5    6     7   8    9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Callout 4"/>
          <p:cNvSpPr/>
          <p:nvPr/>
        </p:nvSpPr>
        <p:spPr>
          <a:xfrm rot="16200000">
            <a:off x="356461" y="4161295"/>
            <a:ext cx="2805193" cy="2588217"/>
          </a:xfrm>
          <a:prstGeom prst="wedgeEllipseCallout">
            <a:avLst>
              <a:gd name="adj1" fmla="val 64250"/>
              <a:gd name="adj2" fmla="val 912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97424" y="4485907"/>
            <a:ext cx="23557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পাচ্ছি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বলোতো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053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7803" y="960895"/>
            <a:ext cx="8818536" cy="5632311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চলো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শিখবো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10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en-US" sz="10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10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0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গল্প</a:t>
            </a:r>
            <a:r>
              <a:rPr lang="en-US" sz="10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en-US" sz="10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10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0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10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0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endParaRPr lang="en-US" sz="10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577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6281" y="213756"/>
            <a:ext cx="859773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গল্প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জানবো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কিভাবে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</a:p>
          <a:p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ঘড়ি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Extract 2"/>
          <p:cNvSpPr/>
          <p:nvPr/>
        </p:nvSpPr>
        <p:spPr>
          <a:xfrm rot="16200000" flipH="1" flipV="1">
            <a:off x="1235034" y="1251835"/>
            <a:ext cx="510639" cy="558140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327" y="1341911"/>
            <a:ext cx="3624428" cy="299258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97241" y="2983311"/>
            <a:ext cx="478575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রাখলে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ঘড়ি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endParaRPr lang="en-US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AutoNum type="arabicPeriod"/>
            </a:pP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কাঁটাটিকে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ঘন্টার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কাঁটা</a:t>
            </a:r>
            <a:endParaRPr lang="en-US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AutoNum type="arabicPeriod"/>
            </a:pP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চাইতে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একটু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মোটা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মধ্যম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কাঁটাটিকে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মিনিটের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কাঁটা</a:t>
            </a:r>
            <a:endParaRPr lang="en-US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AutoNum type="arabicPeriod"/>
            </a:pP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সবচাইতে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চিকন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লম্বা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কাঁটাটিকে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সেকেন্ডের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কাঁটা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342900" indent="-342900">
              <a:buAutoNum type="arabicPeriod"/>
            </a:pP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ঘন্টার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কাটা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অক্ষরের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যত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নম্নরে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থাকবে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তত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ঘন্টা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বাজছে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buAutoNum type="arabicPeriod"/>
            </a:pP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মিনিটের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কাটা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ঘরে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২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ঘরে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বুঝায়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১০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এভাবে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১২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নম্বর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ঘরে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বুঝায়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৬০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০০।</a:t>
            </a:r>
          </a:p>
          <a:p>
            <a:pPr marL="342900" indent="-342900">
              <a:buAutoNum type="arabicPeriod"/>
            </a:pP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সেকেন্ডের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কাটা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1,2,3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এভাবে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সম্পূর্ণ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ঘুরলে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১২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ঘরে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আসলে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বুঝায়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60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সেকেন্ড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29548" y="4245195"/>
            <a:ext cx="3206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ঘড়ির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করোঃ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38776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59429" y="520334"/>
            <a:ext cx="700644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আরো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60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সেকেন্ডে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1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60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ঘন্টা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1662545" y="1399431"/>
            <a:ext cx="296884" cy="27313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1662545" y="1944768"/>
            <a:ext cx="296884" cy="27313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1662545" y="2025110"/>
            <a:ext cx="296884" cy="27313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1662545" y="1498978"/>
            <a:ext cx="296884" cy="27313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068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911" y="-154379"/>
            <a:ext cx="3645725" cy="36457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94410" y="4239491"/>
            <a:ext cx="75052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বলোতো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ঘড়িতে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বাজে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?</a:t>
            </a: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444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205</Words>
  <Application>Microsoft Office PowerPoint</Application>
  <PresentationFormat>Widescreen</PresentationFormat>
  <Paragraphs>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NikoshBAN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Microsoft account</cp:lastModifiedBy>
  <cp:revision>4</cp:revision>
  <dcterms:modified xsi:type="dcterms:W3CDTF">2024-06-22T06:39:16Z</dcterms:modified>
</cp:coreProperties>
</file>