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9" r:id="rId3"/>
    <p:sldId id="264" r:id="rId4"/>
    <p:sldId id="257" r:id="rId5"/>
    <p:sldId id="258" r:id="rId6"/>
    <p:sldId id="260" r:id="rId7"/>
    <p:sldId id="261" r:id="rId8"/>
    <p:sldId id="262" r:id="rId9"/>
    <p:sldId id="263" r:id="rId10"/>
    <p:sldId id="270" r:id="rId11"/>
    <p:sldId id="265" r:id="rId12"/>
    <p:sldId id="266" r:id="rId13"/>
    <p:sldId id="267" r:id="rId14"/>
    <p:sldId id="268" r:id="rId15"/>
    <p:sldId id="269" r:id="rId16"/>
    <p:sldId id="275"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8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F9D691-3097-4466-8781-D326C9922073}" type="doc">
      <dgm:prSet loTypeId="urn:microsoft.com/office/officeart/2005/8/layout/hList6" loCatId="list" qsTypeId="urn:microsoft.com/office/officeart/2005/8/quickstyle/simple1" qsCatId="simple"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D09957A9-135C-49C5-BCE9-8A10F7345CFA}">
      <dgm:prSet custT="1">
        <dgm:style>
          <a:lnRef idx="0">
            <a:schemeClr val="accent5"/>
          </a:lnRef>
          <a:fillRef idx="3">
            <a:schemeClr val="accent5"/>
          </a:fillRef>
          <a:effectRef idx="3">
            <a:schemeClr val="accent5"/>
          </a:effectRef>
          <a:fontRef idx="minor">
            <a:schemeClr val="lt1"/>
          </a:fontRef>
        </dgm:style>
      </dgm:prSet>
      <dgm:spPr>
        <a:solidFill>
          <a:schemeClr val="accent2">
            <a:lumMod val="40000"/>
            <a:lumOff val="60000"/>
          </a:schemeClr>
        </a:solidFill>
      </dgm:spPr>
      <dgm:t>
        <a:bodyPr/>
        <a:lstStyle/>
        <a:p>
          <a:r>
            <a:rPr lang="bn-BD" sz="2000" b="1" dirty="0">
              <a:solidFill>
                <a:schemeClr val="tx1"/>
              </a:solidFill>
              <a:latin typeface="NikoshBAN" pitchFamily="2" charset="0"/>
              <a:cs typeface="NikoshBAN" pitchFamily="2" charset="0"/>
            </a:rPr>
            <a:t> তোমাদের জানা মতে </a:t>
          </a:r>
          <a:r>
            <a:rPr lang="en-US" sz="2000" b="1" dirty="0" err="1">
              <a:solidFill>
                <a:schemeClr val="tx1"/>
              </a:solidFill>
              <a:latin typeface="NikoshBAN" pitchFamily="2" charset="0"/>
              <a:cs typeface="NikoshBAN" pitchFamily="2" charset="0"/>
            </a:rPr>
            <a:t>কৃষকের</a:t>
          </a:r>
          <a:r>
            <a:rPr lang="en-US" sz="2000" b="1" dirty="0">
              <a:solidFill>
                <a:schemeClr val="tx1"/>
              </a:solidFill>
              <a:latin typeface="NikoshBAN" pitchFamily="2" charset="0"/>
              <a:cs typeface="NikoshBAN" pitchFamily="2" charset="0"/>
            </a:rPr>
            <a:t> </a:t>
          </a:r>
          <a:r>
            <a:rPr lang="en-US" sz="2000" b="1" dirty="0" err="1">
              <a:solidFill>
                <a:schemeClr val="tx1"/>
              </a:solidFill>
              <a:latin typeface="NikoshBAN" pitchFamily="2" charset="0"/>
              <a:cs typeface="NikoshBAN" pitchFamily="2" charset="0"/>
            </a:rPr>
            <a:t>অত্যাচারিত</a:t>
          </a:r>
          <a:r>
            <a:rPr lang="en-US" sz="2000" b="1" dirty="0">
              <a:solidFill>
                <a:schemeClr val="tx1"/>
              </a:solidFill>
              <a:latin typeface="NikoshBAN" pitchFamily="2" charset="0"/>
              <a:cs typeface="NikoshBAN" pitchFamily="2" charset="0"/>
            </a:rPr>
            <a:t> </a:t>
          </a:r>
          <a:r>
            <a:rPr lang="en-US" sz="2000" b="1" dirty="0" err="1">
              <a:solidFill>
                <a:schemeClr val="tx1"/>
              </a:solidFill>
              <a:latin typeface="NikoshBAN" pitchFamily="2" charset="0"/>
              <a:cs typeface="NikoshBAN" pitchFamily="2" charset="0"/>
            </a:rPr>
            <a:t>জীবনের</a:t>
          </a:r>
          <a:r>
            <a:rPr lang="en-US" sz="2000" b="1" dirty="0">
              <a:solidFill>
                <a:schemeClr val="tx1"/>
              </a:solidFill>
              <a:latin typeface="NikoshBAN" pitchFamily="2" charset="0"/>
              <a:cs typeface="NikoshBAN" pitchFamily="2" charset="0"/>
            </a:rPr>
            <a:t> </a:t>
          </a:r>
          <a:r>
            <a:rPr lang="en-US" sz="2000" b="1" dirty="0" err="1">
              <a:solidFill>
                <a:schemeClr val="tx1"/>
              </a:solidFill>
              <a:latin typeface="NikoshBAN" pitchFamily="2" charset="0"/>
              <a:cs typeface="NikoshBAN" pitchFamily="2" charset="0"/>
            </a:rPr>
            <a:t>একটি</a:t>
          </a:r>
          <a:r>
            <a:rPr lang="en-US" sz="2000" b="1" dirty="0">
              <a:solidFill>
                <a:schemeClr val="tx1"/>
              </a:solidFill>
              <a:latin typeface="NikoshBAN" pitchFamily="2" charset="0"/>
              <a:cs typeface="NikoshBAN" pitchFamily="2" charset="0"/>
            </a:rPr>
            <a:t> </a:t>
          </a:r>
          <a:r>
            <a:rPr lang="en-US" sz="2000" b="1" dirty="0" err="1">
              <a:solidFill>
                <a:schemeClr val="tx1"/>
              </a:solidFill>
              <a:latin typeface="NikoshBAN" pitchFamily="2" charset="0"/>
              <a:cs typeface="NikoshBAN" pitchFamily="2" charset="0"/>
            </a:rPr>
            <a:t>কাহিনী</a:t>
          </a:r>
          <a:r>
            <a:rPr lang="en-US" sz="2000" b="1" dirty="0">
              <a:solidFill>
                <a:schemeClr val="tx1"/>
              </a:solidFill>
              <a:latin typeface="NikoshBAN" pitchFamily="2" charset="0"/>
              <a:cs typeface="NikoshBAN" pitchFamily="2" charset="0"/>
            </a:rPr>
            <a:t> </a:t>
          </a:r>
          <a:r>
            <a:rPr lang="en-US" sz="2000" b="1" dirty="0" err="1">
              <a:solidFill>
                <a:schemeClr val="tx1"/>
              </a:solidFill>
              <a:latin typeface="NikoshBAN" pitchFamily="2" charset="0"/>
              <a:cs typeface="NikoshBAN" pitchFamily="2" charset="0"/>
            </a:rPr>
            <a:t>খাতায়</a:t>
          </a:r>
          <a:r>
            <a:rPr lang="en-US" sz="2000" b="1" dirty="0">
              <a:solidFill>
                <a:schemeClr val="tx1"/>
              </a:solidFill>
              <a:latin typeface="NikoshBAN" pitchFamily="2" charset="0"/>
              <a:cs typeface="NikoshBAN" pitchFamily="2" charset="0"/>
            </a:rPr>
            <a:t>  </a:t>
          </a:r>
          <a:r>
            <a:rPr lang="en-US" sz="2000" b="1" dirty="0" err="1">
              <a:solidFill>
                <a:schemeClr val="tx1"/>
              </a:solidFill>
              <a:latin typeface="NikoshBAN" pitchFamily="2" charset="0"/>
              <a:cs typeface="NikoshBAN" pitchFamily="2" charset="0"/>
            </a:rPr>
            <a:t>লিখে</a:t>
          </a:r>
          <a:r>
            <a:rPr lang="en-US" sz="2000" b="1" dirty="0">
              <a:solidFill>
                <a:schemeClr val="tx1"/>
              </a:solidFill>
              <a:latin typeface="NikoshBAN" pitchFamily="2" charset="0"/>
              <a:cs typeface="NikoshBAN" pitchFamily="2" charset="0"/>
            </a:rPr>
            <a:t> </a:t>
          </a:r>
          <a:r>
            <a:rPr lang="en-US" sz="2000" b="1" dirty="0" err="1">
              <a:solidFill>
                <a:schemeClr val="tx1"/>
              </a:solidFill>
              <a:latin typeface="NikoshBAN" pitchFamily="2" charset="0"/>
              <a:cs typeface="NikoshBAN" pitchFamily="2" charset="0"/>
            </a:rPr>
            <a:t>আনবে</a:t>
          </a:r>
          <a:r>
            <a:rPr lang="en-US" sz="2000" b="1" dirty="0">
              <a:solidFill>
                <a:schemeClr val="tx1"/>
              </a:solidFill>
              <a:latin typeface="NikoshBAN" pitchFamily="2" charset="0"/>
              <a:cs typeface="NikoshBAN" pitchFamily="2" charset="0"/>
            </a:rPr>
            <a:t>। </a:t>
          </a:r>
          <a:endParaRPr lang="en-US" sz="2000" dirty="0">
            <a:solidFill>
              <a:schemeClr val="tx1"/>
            </a:solidFill>
          </a:endParaRPr>
        </a:p>
      </dgm:t>
    </dgm:pt>
    <dgm:pt modelId="{D23DEE27-DEAD-4544-940D-2F3AC1530DC5}" type="sibTrans" cxnId="{505A5515-2A03-4065-A5AC-056DEC0841B7}">
      <dgm:prSet/>
      <dgm:spPr/>
      <dgm:t>
        <a:bodyPr/>
        <a:lstStyle/>
        <a:p>
          <a:endParaRPr lang="en-US"/>
        </a:p>
      </dgm:t>
    </dgm:pt>
    <dgm:pt modelId="{DBCB84A6-660A-481C-92E6-B30B844CCBE1}" type="parTrans" cxnId="{505A5515-2A03-4065-A5AC-056DEC0841B7}">
      <dgm:prSet/>
      <dgm:spPr/>
      <dgm:t>
        <a:bodyPr/>
        <a:lstStyle/>
        <a:p>
          <a:endParaRPr lang="en-US"/>
        </a:p>
      </dgm:t>
    </dgm:pt>
    <dgm:pt modelId="{6F662E97-E5E3-4CEB-B637-15B73671BB93}" type="pres">
      <dgm:prSet presAssocID="{E3F9D691-3097-4466-8781-D326C9922073}" presName="Name0" presStyleCnt="0">
        <dgm:presLayoutVars>
          <dgm:dir/>
          <dgm:resizeHandles val="exact"/>
        </dgm:presLayoutVars>
      </dgm:prSet>
      <dgm:spPr/>
      <dgm:t>
        <a:bodyPr/>
        <a:lstStyle/>
        <a:p>
          <a:endParaRPr lang="en-US"/>
        </a:p>
      </dgm:t>
    </dgm:pt>
    <dgm:pt modelId="{D9D99E6A-CCD4-4DE7-98DD-2249D67A5288}" type="pres">
      <dgm:prSet presAssocID="{D09957A9-135C-49C5-BCE9-8A10F7345CFA}" presName="node" presStyleLbl="node1" presStyleIdx="0" presStyleCnt="1" custScaleX="61284" custScaleY="20561" custLinFactNeighborX="-8163" custLinFactNeighborY="38962">
        <dgm:presLayoutVars>
          <dgm:bulletEnabled val="1"/>
        </dgm:presLayoutVars>
      </dgm:prSet>
      <dgm:spPr/>
      <dgm:t>
        <a:bodyPr/>
        <a:lstStyle/>
        <a:p>
          <a:endParaRPr lang="en-US"/>
        </a:p>
      </dgm:t>
    </dgm:pt>
  </dgm:ptLst>
  <dgm:cxnLst>
    <dgm:cxn modelId="{4ED021E4-EE3F-4D76-845C-646CB2660601}" type="presOf" srcId="{D09957A9-135C-49C5-BCE9-8A10F7345CFA}" destId="{D9D99E6A-CCD4-4DE7-98DD-2249D67A5288}" srcOrd="0" destOrd="0" presId="urn:microsoft.com/office/officeart/2005/8/layout/hList6"/>
    <dgm:cxn modelId="{738B85DA-0164-4AC3-A12A-D651461B3DB2}" type="presOf" srcId="{E3F9D691-3097-4466-8781-D326C9922073}" destId="{6F662E97-E5E3-4CEB-B637-15B73671BB93}" srcOrd="0" destOrd="0" presId="urn:microsoft.com/office/officeart/2005/8/layout/hList6"/>
    <dgm:cxn modelId="{505A5515-2A03-4065-A5AC-056DEC0841B7}" srcId="{E3F9D691-3097-4466-8781-D326C9922073}" destId="{D09957A9-135C-49C5-BCE9-8A10F7345CFA}" srcOrd="0" destOrd="0" parTransId="{DBCB84A6-660A-481C-92E6-B30B844CCBE1}" sibTransId="{D23DEE27-DEAD-4544-940D-2F3AC1530DC5}"/>
    <dgm:cxn modelId="{5C4C3F75-A274-43EC-8688-B3602FF5EFEA}" type="presParOf" srcId="{6F662E97-E5E3-4CEB-B637-15B73671BB93}" destId="{D9D99E6A-CCD4-4DE7-98DD-2249D67A5288}" srcOrd="0" destOrd="0" presId="urn:microsoft.com/office/officeart/2005/8/layout/hList6"/>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99E6A-CCD4-4DE7-98DD-2249D67A5288}">
      <dsp:nvSpPr>
        <dsp:cNvPr id="0" name=""/>
        <dsp:cNvSpPr/>
      </dsp:nvSpPr>
      <dsp:spPr>
        <a:xfrm rot="16200000">
          <a:off x="2615026" y="2118065"/>
          <a:ext cx="1018386" cy="4576443"/>
        </a:xfrm>
        <a:prstGeom prst="flowChartManualOperation">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glow" dir="t">
            <a:rot lat="0" lon="0" rev="48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bn-BD" sz="2000" b="1" kern="1200" dirty="0">
              <a:solidFill>
                <a:schemeClr val="tx1"/>
              </a:solidFill>
              <a:latin typeface="NikoshBAN" pitchFamily="2" charset="0"/>
              <a:cs typeface="NikoshBAN" pitchFamily="2" charset="0"/>
            </a:rPr>
            <a:t> তোমাদের জানা মতে </a:t>
          </a:r>
          <a:r>
            <a:rPr lang="en-US" sz="2000" b="1" kern="1200" dirty="0" err="1">
              <a:solidFill>
                <a:schemeClr val="tx1"/>
              </a:solidFill>
              <a:latin typeface="NikoshBAN" pitchFamily="2" charset="0"/>
              <a:cs typeface="NikoshBAN" pitchFamily="2" charset="0"/>
            </a:rPr>
            <a:t>কৃষকের</a:t>
          </a:r>
          <a:r>
            <a:rPr lang="en-US" sz="2000" b="1" kern="1200" dirty="0">
              <a:solidFill>
                <a:schemeClr val="tx1"/>
              </a:solidFill>
              <a:latin typeface="NikoshBAN" pitchFamily="2" charset="0"/>
              <a:cs typeface="NikoshBAN" pitchFamily="2" charset="0"/>
            </a:rPr>
            <a:t> </a:t>
          </a:r>
          <a:r>
            <a:rPr lang="en-US" sz="2000" b="1" kern="1200" dirty="0" err="1">
              <a:solidFill>
                <a:schemeClr val="tx1"/>
              </a:solidFill>
              <a:latin typeface="NikoshBAN" pitchFamily="2" charset="0"/>
              <a:cs typeface="NikoshBAN" pitchFamily="2" charset="0"/>
            </a:rPr>
            <a:t>অত্যাচারিত</a:t>
          </a:r>
          <a:r>
            <a:rPr lang="en-US" sz="2000" b="1" kern="1200" dirty="0">
              <a:solidFill>
                <a:schemeClr val="tx1"/>
              </a:solidFill>
              <a:latin typeface="NikoshBAN" pitchFamily="2" charset="0"/>
              <a:cs typeface="NikoshBAN" pitchFamily="2" charset="0"/>
            </a:rPr>
            <a:t> </a:t>
          </a:r>
          <a:r>
            <a:rPr lang="en-US" sz="2000" b="1" kern="1200" dirty="0" err="1">
              <a:solidFill>
                <a:schemeClr val="tx1"/>
              </a:solidFill>
              <a:latin typeface="NikoshBAN" pitchFamily="2" charset="0"/>
              <a:cs typeface="NikoshBAN" pitchFamily="2" charset="0"/>
            </a:rPr>
            <a:t>জীবনের</a:t>
          </a:r>
          <a:r>
            <a:rPr lang="en-US" sz="2000" b="1" kern="1200" dirty="0">
              <a:solidFill>
                <a:schemeClr val="tx1"/>
              </a:solidFill>
              <a:latin typeface="NikoshBAN" pitchFamily="2" charset="0"/>
              <a:cs typeface="NikoshBAN" pitchFamily="2" charset="0"/>
            </a:rPr>
            <a:t> </a:t>
          </a:r>
          <a:r>
            <a:rPr lang="en-US" sz="2000" b="1" kern="1200" dirty="0" err="1">
              <a:solidFill>
                <a:schemeClr val="tx1"/>
              </a:solidFill>
              <a:latin typeface="NikoshBAN" pitchFamily="2" charset="0"/>
              <a:cs typeface="NikoshBAN" pitchFamily="2" charset="0"/>
            </a:rPr>
            <a:t>একটি</a:t>
          </a:r>
          <a:r>
            <a:rPr lang="en-US" sz="2000" b="1" kern="1200" dirty="0">
              <a:solidFill>
                <a:schemeClr val="tx1"/>
              </a:solidFill>
              <a:latin typeface="NikoshBAN" pitchFamily="2" charset="0"/>
              <a:cs typeface="NikoshBAN" pitchFamily="2" charset="0"/>
            </a:rPr>
            <a:t> </a:t>
          </a:r>
          <a:r>
            <a:rPr lang="en-US" sz="2000" b="1" kern="1200" dirty="0" err="1">
              <a:solidFill>
                <a:schemeClr val="tx1"/>
              </a:solidFill>
              <a:latin typeface="NikoshBAN" pitchFamily="2" charset="0"/>
              <a:cs typeface="NikoshBAN" pitchFamily="2" charset="0"/>
            </a:rPr>
            <a:t>কাহিনী</a:t>
          </a:r>
          <a:r>
            <a:rPr lang="en-US" sz="2000" b="1" kern="1200" dirty="0">
              <a:solidFill>
                <a:schemeClr val="tx1"/>
              </a:solidFill>
              <a:latin typeface="NikoshBAN" pitchFamily="2" charset="0"/>
              <a:cs typeface="NikoshBAN" pitchFamily="2" charset="0"/>
            </a:rPr>
            <a:t> </a:t>
          </a:r>
          <a:r>
            <a:rPr lang="en-US" sz="2000" b="1" kern="1200" dirty="0" err="1">
              <a:solidFill>
                <a:schemeClr val="tx1"/>
              </a:solidFill>
              <a:latin typeface="NikoshBAN" pitchFamily="2" charset="0"/>
              <a:cs typeface="NikoshBAN" pitchFamily="2" charset="0"/>
            </a:rPr>
            <a:t>খাতায়</a:t>
          </a:r>
          <a:r>
            <a:rPr lang="en-US" sz="2000" b="1" kern="1200" dirty="0">
              <a:solidFill>
                <a:schemeClr val="tx1"/>
              </a:solidFill>
              <a:latin typeface="NikoshBAN" pitchFamily="2" charset="0"/>
              <a:cs typeface="NikoshBAN" pitchFamily="2" charset="0"/>
            </a:rPr>
            <a:t>  </a:t>
          </a:r>
          <a:r>
            <a:rPr lang="en-US" sz="2000" b="1" kern="1200" dirty="0" err="1">
              <a:solidFill>
                <a:schemeClr val="tx1"/>
              </a:solidFill>
              <a:latin typeface="NikoshBAN" pitchFamily="2" charset="0"/>
              <a:cs typeface="NikoshBAN" pitchFamily="2" charset="0"/>
            </a:rPr>
            <a:t>লিখে</a:t>
          </a:r>
          <a:r>
            <a:rPr lang="en-US" sz="2000" b="1" kern="1200" dirty="0">
              <a:solidFill>
                <a:schemeClr val="tx1"/>
              </a:solidFill>
              <a:latin typeface="NikoshBAN" pitchFamily="2" charset="0"/>
              <a:cs typeface="NikoshBAN" pitchFamily="2" charset="0"/>
            </a:rPr>
            <a:t> </a:t>
          </a:r>
          <a:r>
            <a:rPr lang="en-US" sz="2000" b="1" kern="1200" dirty="0" err="1">
              <a:solidFill>
                <a:schemeClr val="tx1"/>
              </a:solidFill>
              <a:latin typeface="NikoshBAN" pitchFamily="2" charset="0"/>
              <a:cs typeface="NikoshBAN" pitchFamily="2" charset="0"/>
            </a:rPr>
            <a:t>আনবে</a:t>
          </a:r>
          <a:r>
            <a:rPr lang="en-US" sz="2000" b="1" kern="1200" dirty="0">
              <a:solidFill>
                <a:schemeClr val="tx1"/>
              </a:solidFill>
              <a:latin typeface="NikoshBAN" pitchFamily="2" charset="0"/>
              <a:cs typeface="NikoshBAN" pitchFamily="2" charset="0"/>
            </a:rPr>
            <a:t>। </a:t>
          </a:r>
          <a:endParaRPr lang="en-US" sz="2000" kern="1200" dirty="0">
            <a:solidFill>
              <a:schemeClr val="tx1"/>
            </a:solidFill>
          </a:endParaRPr>
        </a:p>
      </dsp:txBody>
      <dsp:txXfrm rot="5400000">
        <a:off x="835998" y="4100770"/>
        <a:ext cx="4576443" cy="61103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BEF2D8-D00E-4B02-8D8A-D6C6CA3D504D}" type="datetimeFigureOut">
              <a:rPr lang="en-US" smtClean="0"/>
              <a:t>6/22/2024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91BF26-5503-420F-ADB2-DA4728D28CD2}" type="slidenum">
              <a:rPr lang="en-US" smtClean="0"/>
              <a:t>‹#›</a:t>
            </a:fld>
            <a:endParaRPr lang="en-US"/>
          </a:p>
        </p:txBody>
      </p:sp>
    </p:spTree>
    <p:extLst>
      <p:ext uri="{BB962C8B-B14F-4D97-AF65-F5344CB8AC3E}">
        <p14:creationId xmlns:p14="http://schemas.microsoft.com/office/powerpoint/2010/main" val="3609264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1BF26-5503-420F-ADB2-DA4728D28CD2}" type="slidenum">
              <a:rPr lang="en-US" smtClean="0"/>
              <a:t>4</a:t>
            </a:fld>
            <a:endParaRPr lang="en-US"/>
          </a:p>
        </p:txBody>
      </p:sp>
    </p:spTree>
    <p:extLst>
      <p:ext uri="{BB962C8B-B14F-4D97-AF65-F5344CB8AC3E}">
        <p14:creationId xmlns:p14="http://schemas.microsoft.com/office/powerpoint/2010/main" val="3504621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29817"/>
            <a:ext cx="9296400" cy="6858000"/>
          </a:xfrm>
          <a:prstGeom prst="rect">
            <a:avLst/>
          </a:prstGeom>
          <a:ln w="7620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Rectangle 6"/>
          <p:cNvSpPr/>
          <p:nvPr/>
        </p:nvSpPr>
        <p:spPr>
          <a:xfrm>
            <a:off x="6219565" y="4201514"/>
            <a:ext cx="2848235" cy="1877437"/>
          </a:xfrm>
          <a:prstGeom prst="rect">
            <a:avLst/>
          </a:prstGeom>
        </p:spPr>
        <p:txBody>
          <a:bodyPr wrap="square">
            <a:spAutoFit/>
          </a:bodyPr>
          <a:lstStyle/>
          <a:p>
            <a:pPr lvl="0"/>
            <a:r>
              <a:rPr lang="bn-BD" sz="32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NikoshBAN" pitchFamily="2" charset="0"/>
                <a:cs typeface="NikoshBAN" pitchFamily="2" charset="0"/>
              </a:rPr>
              <a:t>আজকের বিষয়</a:t>
            </a:r>
          </a:p>
          <a:p>
            <a:pPr lvl="0"/>
            <a:r>
              <a:rPr lang="bn-BD" sz="28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NikoshBAN" pitchFamily="2" charset="0"/>
                <a:cs typeface="NikoshBAN" pitchFamily="2" charset="0"/>
              </a:rPr>
              <a:t>বাংলা ১ম পত্র</a:t>
            </a:r>
          </a:p>
          <a:p>
            <a:pPr lvl="0"/>
            <a:r>
              <a:rPr lang="bn-BD" sz="28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NikoshBAN" pitchFamily="2" charset="0"/>
                <a:cs typeface="NikoshBAN" pitchFamily="2" charset="0"/>
              </a:rPr>
              <a:t>     (কবিতা)</a:t>
            </a:r>
          </a:p>
          <a:p>
            <a:pPr lvl="0"/>
            <a:r>
              <a:rPr lang="bn-BD" sz="28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NikoshBAN" pitchFamily="2" charset="0"/>
                <a:cs typeface="NikoshBAN" pitchFamily="2" charset="0"/>
              </a:rPr>
              <a:t>  ৮ম  শ্রেণি</a:t>
            </a:r>
            <a:endParaRPr lang="en-US" sz="48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8" name="Rectangle 7"/>
          <p:cNvSpPr/>
          <p:nvPr/>
        </p:nvSpPr>
        <p:spPr>
          <a:xfrm>
            <a:off x="-685800" y="3124200"/>
            <a:ext cx="5276088" cy="2246769"/>
          </a:xfrm>
          <a:prstGeom prst="rect">
            <a:avLst/>
          </a:prstGeom>
          <a:solidFill>
            <a:schemeClr val="accent2"/>
          </a:solidFill>
        </p:spPr>
        <p:txBody>
          <a:bodyPr wrap="square">
            <a:spAutoFit/>
          </a:bodyPr>
          <a:lstStyle/>
          <a:p>
            <a:pPr lvl="0">
              <a:defRPr/>
            </a:pPr>
            <a:r>
              <a:rPr lang="bn-BD"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bn-BD" sz="2800" b="1" dirty="0">
                <a:ln w="18415" cmpd="sng">
                  <a:solidFill>
                    <a:srgbClr val="FFFFFF"/>
                  </a:solidFill>
                  <a:prstDash val="solid"/>
                </a:ln>
                <a:effectLst>
                  <a:outerShdw blurRad="63500" dir="3600000" algn="tl" rotWithShape="0">
                    <a:srgbClr val="000000">
                      <a:alpha val="70000"/>
                    </a:srgbClr>
                  </a:outerShdw>
                </a:effectLst>
                <a:latin typeface="NikoshBAN" pitchFamily="2" charset="0"/>
                <a:cs typeface="NikoshBAN" pitchFamily="2" charset="0"/>
              </a:rPr>
              <a:t> শিক্ষক পরিচিতি-</a:t>
            </a:r>
          </a:p>
          <a:p>
            <a:pPr lvl="0">
              <a:defRPr/>
            </a:pPr>
            <a:r>
              <a:rPr lang="en-US" sz="28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সাম্মী</a:t>
            </a:r>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আক্তার</a:t>
            </a:r>
            <a:endPar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a:p>
            <a:pPr lvl="0">
              <a:defRPr/>
            </a:pPr>
            <a:r>
              <a:rPr lang="bn-BD"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সহকারী </a:t>
            </a:r>
            <a:r>
              <a:rPr lang="bn-BD"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শিক্ষ</a:t>
            </a:r>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ক</a:t>
            </a:r>
            <a:endPar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a:p>
            <a:pPr lvl="0">
              <a:defRPr/>
            </a:pPr>
            <a:r>
              <a:rPr lang="en-US" sz="28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আনোয়ারা</a:t>
            </a:r>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8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ইন্টারন্যাসনাল</a:t>
            </a:r>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8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স্কুল</a:t>
            </a:r>
            <a:r>
              <a:rPr lang="en-US" sz="28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,সাভার,ঢাকা</a:t>
            </a:r>
            <a:endPar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a:p>
            <a:pPr lvl="0">
              <a:defRPr/>
            </a:pPr>
            <a:r>
              <a:rPr lang="en-US" sz="28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Kaniz.shamme@gmail.com</a:t>
            </a:r>
            <a:endParaRPr lang="bn-BD"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9" name="Rectangle 8"/>
          <p:cNvSpPr/>
          <p:nvPr/>
        </p:nvSpPr>
        <p:spPr>
          <a:xfrm>
            <a:off x="1981200" y="-3313"/>
            <a:ext cx="6604382" cy="1684303"/>
          </a:xfrm>
          <a:prstGeom prst="rect">
            <a:avLst/>
          </a:prstGeom>
          <a:solidFill>
            <a:schemeClr val="tx1"/>
          </a:solidFill>
        </p:spPr>
        <p:txBody>
          <a:bodyPr wrap="none" lIns="91440" tIns="45720" rIns="91440" bIns="45720">
            <a:prstTxWarp prst="textPlain">
              <a:avLst>
                <a:gd name="adj" fmla="val 49699"/>
              </a:avLst>
            </a:prstTxWarp>
            <a:spAutoFit/>
          </a:bodyPr>
          <a:lstStyle/>
          <a:p>
            <a:pPr algn="ctr"/>
            <a:r>
              <a:rPr lang="en-US" sz="3200" i="1" dirty="0" smtClean="0">
                <a:ln w="18415" cmpd="sng">
                  <a:solidFill>
                    <a:srgbClr val="99FFCC"/>
                  </a:solidFill>
                  <a:prstDash val="solid"/>
                </a:ln>
                <a:solidFill>
                  <a:schemeClr val="accent2"/>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welcome</a:t>
            </a:r>
            <a:r>
              <a:rPr lang="bn-BD" sz="3200" dirty="0" smtClean="0">
                <a:ln w="18415" cmpd="sng">
                  <a:solidFill>
                    <a:srgbClr val="99FFCC"/>
                  </a:solidFill>
                  <a:prstDash val="solid"/>
                </a:ln>
                <a:solidFill>
                  <a:schemeClr val="accent2"/>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endParaRPr lang="en-US" sz="3200" dirty="0">
              <a:ln w="18415" cmpd="sng">
                <a:solidFill>
                  <a:srgbClr val="99FFCC"/>
                </a:solidFill>
                <a:prstDash val="solid"/>
              </a:ln>
              <a:solidFill>
                <a:schemeClr val="accent2"/>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9144"/>
            <a:ext cx="2438400" cy="31242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1676400"/>
            <a:ext cx="4191000" cy="5181600"/>
          </a:xfrm>
          <a:prstGeom prst="rect">
            <a:avLst/>
          </a:prstGeom>
        </p:spPr>
      </p:pic>
    </p:spTree>
    <p:extLst>
      <p:ext uri="{BB962C8B-B14F-4D97-AF65-F5344CB8AC3E}">
        <p14:creationId xmlns:p14="http://schemas.microsoft.com/office/powerpoint/2010/main" val="287409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repeatCount="indefinite" fill="hold" grpId="0" nodeType="clickEffect">
                                  <p:stCondLst>
                                    <p:cond delay="0"/>
                                  </p:stCondLst>
                                  <p:endCondLst>
                                    <p:cond evt="onNext" delay="0">
                                      <p:tgtEl>
                                        <p:sldTgt/>
                                      </p:tgtEl>
                                    </p:cond>
                                  </p:endCondLst>
                                  <p:childTnLst>
                                    <p:set>
                                      <p:cBhvr>
                                        <p:cTn id="6" dur="1" fill="hold">
                                          <p:stCondLst>
                                            <p:cond delay="0"/>
                                          </p:stCondLst>
                                        </p:cTn>
                                        <p:tgtEl>
                                          <p:spTgt spid="9"/>
                                        </p:tgtEl>
                                        <p:attrNameLst>
                                          <p:attrName>style.visibility</p:attrName>
                                        </p:attrNameLst>
                                      </p:cBhvr>
                                      <p:to>
                                        <p:strVal val="visible"/>
                                      </p:to>
                                    </p:set>
                                    <p:animEffect transition="in" filter="fade">
                                      <p:cBhvr>
                                        <p:cTn id="7" dur="5000"/>
                                        <p:tgtEl>
                                          <p:spTgt spid="9"/>
                                        </p:tgtEl>
                                      </p:cBhvr>
                                    </p:animEffect>
                                    <p:anim calcmode="lin" valueType="num">
                                      <p:cBhvr>
                                        <p:cTn id="8" dur="5000" fill="hold"/>
                                        <p:tgtEl>
                                          <p:spTgt spid="9"/>
                                        </p:tgtEl>
                                        <p:attrNameLst>
                                          <p:attrName>ppt_x</p:attrName>
                                        </p:attrNameLst>
                                      </p:cBhvr>
                                      <p:tavLst>
                                        <p:tav tm="0">
                                          <p:val>
                                            <p:strVal val="#ppt_x"/>
                                          </p:val>
                                        </p:tav>
                                        <p:tav tm="100000">
                                          <p:val>
                                            <p:strVal val="#ppt_x"/>
                                          </p:val>
                                        </p:tav>
                                      </p:tavLst>
                                    </p:anim>
                                    <p:anim calcmode="lin" valueType="num">
                                      <p:cBhvr>
                                        <p:cTn id="9" dur="5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repeatCount="indefinite" fill="hold" nodeType="clickEffect">
                                  <p:stCondLst>
                                    <p:cond delay="0"/>
                                  </p:stCondLst>
                                  <p:endCondLst>
                                    <p:cond evt="onNext" delay="0">
                                      <p:tgtEl>
                                        <p:sldTgt/>
                                      </p:tgtEl>
                                    </p:cond>
                                  </p:endCondLst>
                                  <p:childTnLst>
                                    <p:animScale>
                                      <p:cBhvr>
                                        <p:cTn id="13" dur="5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3800" y="5029200"/>
            <a:ext cx="5257799" cy="1143001"/>
          </a:xfrm>
          <a:prstGeom prst="rect">
            <a:avLst/>
          </a:prstGeom>
          <a:no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lvl="0" algn="ctr" defTabSz="1244600">
              <a:lnSpc>
                <a:spcPct val="90000"/>
              </a:lnSpc>
              <a:spcBef>
                <a:spcPct val="0"/>
              </a:spcBef>
              <a:spcAft>
                <a:spcPct val="35000"/>
              </a:spcAft>
            </a:pPr>
            <a:r>
              <a:rPr lang="bn-BD" sz="2000" dirty="0">
                <a:latin typeface="NikoshBAN" pitchFamily="2" charset="0"/>
                <a:cs typeface="NikoshBAN" pitchFamily="2" charset="0"/>
              </a:rPr>
              <a:t>কহিলাম আমি</a:t>
            </a:r>
            <a:r>
              <a:rPr lang="en-US" sz="2000" dirty="0">
                <a:latin typeface="NikoshBAN" pitchFamily="2" charset="0"/>
                <a:cs typeface="NikoshBAN" pitchFamily="2" charset="0"/>
              </a:rPr>
              <a:t>, </a:t>
            </a:r>
            <a:r>
              <a:rPr lang="bn-BD" sz="2000" dirty="0">
                <a:latin typeface="NikoshBAN" pitchFamily="2" charset="0"/>
                <a:cs typeface="NikoshBAN" pitchFamily="2" charset="0"/>
              </a:rPr>
              <a:t>তুমি ভূস্বামী</a:t>
            </a:r>
            <a:r>
              <a:rPr lang="en-US" sz="2000" dirty="0">
                <a:latin typeface="NikoshBAN" pitchFamily="2" charset="0"/>
                <a:cs typeface="NikoshBAN" pitchFamily="2" charset="0"/>
              </a:rPr>
              <a:t>, </a:t>
            </a:r>
            <a:r>
              <a:rPr lang="bn-BD" sz="2000" dirty="0">
                <a:latin typeface="NikoshBAN" pitchFamily="2" charset="0"/>
                <a:cs typeface="NikoshBAN" pitchFamily="2" charset="0"/>
              </a:rPr>
              <a:t>ভূমির অন্ত নাই।</a:t>
            </a:r>
            <a:r>
              <a:rPr lang="en-US" sz="2000" dirty="0">
                <a:latin typeface="NikoshBAN" pitchFamily="2" charset="0"/>
                <a:cs typeface="NikoshBAN" pitchFamily="2" charset="0"/>
              </a:rPr>
              <a:t/>
            </a:r>
            <a:br>
              <a:rPr lang="en-US" sz="2000" dirty="0">
                <a:latin typeface="NikoshBAN" pitchFamily="2" charset="0"/>
                <a:cs typeface="NikoshBAN" pitchFamily="2" charset="0"/>
              </a:rPr>
            </a:br>
            <a:r>
              <a:rPr lang="en-US" sz="2000" dirty="0">
                <a:latin typeface="NikoshBAN" pitchFamily="2" charset="0"/>
                <a:cs typeface="NikoshBAN" pitchFamily="2" charset="0"/>
              </a:rPr>
              <a:t>          </a:t>
            </a:r>
            <a:r>
              <a:rPr lang="bn-BD" sz="2000" dirty="0">
                <a:latin typeface="NikoshBAN" pitchFamily="2" charset="0"/>
                <a:cs typeface="NikoshBAN" pitchFamily="2" charset="0"/>
              </a:rPr>
              <a:t>চেয়ে দেখো মোর আছে বড়ো-জোর মরিবার মতো ঠাঁই।</a:t>
            </a:r>
            <a:r>
              <a:rPr lang="en-US" sz="2000" dirty="0">
                <a:latin typeface="NikoshBAN" pitchFamily="2" charset="0"/>
                <a:cs typeface="NikoshBAN" pitchFamily="2" charset="0"/>
              </a:rPr>
              <a:t/>
            </a:r>
            <a:br>
              <a:rPr lang="en-US" sz="2000" dirty="0">
                <a:latin typeface="NikoshBAN" pitchFamily="2" charset="0"/>
                <a:cs typeface="NikoshBAN" pitchFamily="2" charset="0"/>
              </a:rPr>
            </a:br>
            <a:endParaRPr lang="bn-IN" sz="20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33362"/>
            <a:ext cx="4267200" cy="3119438"/>
          </a:xfrm>
          <a:prstGeom prst="rect">
            <a:avLst/>
          </a:prstGeom>
          <a:ln>
            <a:noFill/>
          </a:ln>
          <a:effectLst>
            <a:softEdge rad="112500"/>
          </a:effectLst>
        </p:spPr>
      </p:pic>
      <p:pic>
        <p:nvPicPr>
          <p:cNvPr id="4" name="Picture 2" descr="C:\Users\Hp\OneDrive\Desktop\uu.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8" y="448169"/>
            <a:ext cx="4419601" cy="27522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199" y="76200"/>
            <a:ext cx="8991599" cy="67818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6" name="Rectangle 5"/>
          <p:cNvSpPr/>
          <p:nvPr/>
        </p:nvSpPr>
        <p:spPr>
          <a:xfrm>
            <a:off x="141514" y="3368449"/>
            <a:ext cx="8839199" cy="604837"/>
          </a:xfrm>
          <a:prstGeom prst="rect">
            <a:avLst/>
          </a:prstGeom>
          <a:no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lvl="0" algn="ctr" defTabSz="1244600">
              <a:lnSpc>
                <a:spcPct val="90000"/>
              </a:lnSpc>
              <a:spcBef>
                <a:spcPct val="0"/>
              </a:spcBef>
              <a:spcAft>
                <a:spcPct val="35000"/>
              </a:spcAft>
            </a:pPr>
            <a:r>
              <a:rPr lang="bn-BD" sz="2000" dirty="0">
                <a:latin typeface="NikoshBAN" pitchFamily="2" charset="0"/>
                <a:cs typeface="NikoshBAN" pitchFamily="2" charset="0"/>
              </a:rPr>
              <a:t>শুধু বিঘে দুই ছিল মোর ভুঁই আর সবই গেছে ঋণে।</a:t>
            </a:r>
            <a:r>
              <a:rPr lang="en-US" sz="2000" dirty="0">
                <a:latin typeface="NikoshBAN" pitchFamily="2" charset="0"/>
                <a:cs typeface="NikoshBAN" pitchFamily="2" charset="0"/>
              </a:rPr>
              <a:t/>
            </a:r>
            <a:br>
              <a:rPr lang="en-US" sz="2000" dirty="0">
                <a:latin typeface="NikoshBAN" pitchFamily="2" charset="0"/>
                <a:cs typeface="NikoshBAN" pitchFamily="2" charset="0"/>
              </a:rPr>
            </a:br>
            <a:r>
              <a:rPr lang="bn-BD" sz="2000" dirty="0">
                <a:latin typeface="NikoshBAN" pitchFamily="2" charset="0"/>
                <a:cs typeface="NikoshBAN" pitchFamily="2" charset="0"/>
              </a:rPr>
              <a:t>বাবু বলিলেন</a:t>
            </a:r>
            <a:r>
              <a:rPr lang="en-US" sz="2000" dirty="0">
                <a:latin typeface="NikoshBAN" pitchFamily="2" charset="0"/>
                <a:cs typeface="NikoshBAN" pitchFamily="2" charset="0"/>
              </a:rPr>
              <a:t>, </a:t>
            </a:r>
            <a:r>
              <a:rPr lang="bn-BD" sz="2000" dirty="0">
                <a:latin typeface="NikoshBAN" pitchFamily="2" charset="0"/>
                <a:cs typeface="NikoshBAN" pitchFamily="2" charset="0"/>
              </a:rPr>
              <a:t>বুঝেছ উপেন</a:t>
            </a:r>
            <a:r>
              <a:rPr lang="en-US" sz="2000" dirty="0">
                <a:latin typeface="NikoshBAN" pitchFamily="2" charset="0"/>
                <a:cs typeface="NikoshBAN" pitchFamily="2" charset="0"/>
              </a:rPr>
              <a:t>, </a:t>
            </a:r>
            <a:r>
              <a:rPr lang="bn-BD" sz="2000" dirty="0">
                <a:latin typeface="NikoshBAN" pitchFamily="2" charset="0"/>
                <a:cs typeface="NikoshBAN" pitchFamily="2" charset="0"/>
              </a:rPr>
              <a:t>এ জমি লইব কিনে।</a:t>
            </a:r>
            <a:endParaRPr lang="bn-IN" sz="2000" dirty="0">
              <a:latin typeface="NikoshBAN" pitchFamily="2" charset="0"/>
              <a:cs typeface="NikoshBAN" pitchFamily="2" charset="0"/>
            </a:endParaRPr>
          </a:p>
        </p:txBody>
      </p:sp>
      <p:grpSp>
        <p:nvGrpSpPr>
          <p:cNvPr id="7" name="Group 6"/>
          <p:cNvGrpSpPr/>
          <p:nvPr/>
        </p:nvGrpSpPr>
        <p:grpSpPr>
          <a:xfrm>
            <a:off x="76199" y="4038600"/>
            <a:ext cx="3581401" cy="2508477"/>
            <a:chOff x="533400" y="381000"/>
            <a:chExt cx="3543300" cy="289560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381000"/>
              <a:ext cx="3543300" cy="2895600"/>
            </a:xfrm>
            <a:prstGeom prst="rect">
              <a:avLst/>
            </a:prstGeom>
            <a:ln>
              <a:solidFill>
                <a:schemeClr val="tx1"/>
              </a:solidFill>
            </a:ln>
          </p:spPr>
        </p:pic>
        <p:pic>
          <p:nvPicPr>
            <p:cNvPr id="9" name="Picture 3" descr="C:\Users\Hp\OneDrive\Desktop\yy.jpg"/>
            <p:cNvPicPr>
              <a:picLocks noChangeAspect="1" noChangeArrowheads="1"/>
            </p:cNvPicPr>
            <p:nvPr/>
          </p:nvPicPr>
          <p:blipFill rotWithShape="1">
            <a:blip r:embed="rId5">
              <a:extLst>
                <a:ext uri="{28A0092B-C50C-407E-A947-70E740481C1C}">
                  <a14:useLocalDpi xmlns:a14="http://schemas.microsoft.com/office/drawing/2010/main" val="0"/>
                </a:ext>
              </a:extLst>
            </a:blip>
            <a:srcRect l="-1" r="50001" b="11216"/>
            <a:stretch/>
          </p:blipFill>
          <p:spPr bwMode="auto">
            <a:xfrm>
              <a:off x="533400" y="381000"/>
              <a:ext cx="1676400" cy="28956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0957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15.jpg"/>
          <p:cNvPicPr>
            <a:picLocks noChangeAspect="1"/>
          </p:cNvPicPr>
          <p:nvPr/>
        </p:nvPicPr>
        <p:blipFill>
          <a:blip r:embed="rId2"/>
          <a:stretch>
            <a:fillRect/>
          </a:stretch>
        </p:blipFill>
        <p:spPr>
          <a:xfrm>
            <a:off x="391552" y="304800"/>
            <a:ext cx="3799448" cy="2971800"/>
          </a:xfrm>
          <a:prstGeom prst="rect">
            <a:avLst/>
          </a:prstGeom>
          <a:ln>
            <a:noFill/>
          </a:ln>
          <a:effectLst>
            <a:softEdge rad="112500"/>
          </a:effectLst>
        </p:spPr>
      </p:pic>
      <p:pic>
        <p:nvPicPr>
          <p:cNvPr id="3" name="Picture 2" descr="d18.jpg"/>
          <p:cNvPicPr>
            <a:picLocks noChangeAspect="1"/>
          </p:cNvPicPr>
          <p:nvPr/>
        </p:nvPicPr>
        <p:blipFill>
          <a:blip r:embed="rId3"/>
          <a:stretch>
            <a:fillRect/>
          </a:stretch>
        </p:blipFill>
        <p:spPr>
          <a:xfrm>
            <a:off x="4343400" y="2971800"/>
            <a:ext cx="4648199" cy="3200399"/>
          </a:xfrm>
          <a:prstGeom prst="rect">
            <a:avLst/>
          </a:prstGeom>
          <a:ln>
            <a:noFill/>
          </a:ln>
          <a:effectLst>
            <a:softEdge rad="112500"/>
          </a:effectLst>
        </p:spPr>
      </p:pic>
      <p:sp>
        <p:nvSpPr>
          <p:cNvPr id="4" name="Rectangle 3"/>
          <p:cNvSpPr/>
          <p:nvPr/>
        </p:nvSpPr>
        <p:spPr>
          <a:xfrm>
            <a:off x="202379" y="4385465"/>
            <a:ext cx="4177793" cy="646331"/>
          </a:xfrm>
          <a:prstGeom prst="rect">
            <a:avLst/>
          </a:prstGeom>
          <a:ln w="28575">
            <a:solidFill>
              <a:schemeClr val="tx1"/>
            </a:solidFill>
          </a:ln>
        </p:spPr>
        <p:txBody>
          <a:bodyPr wrap="square">
            <a:spAutoFit/>
          </a:bodyPr>
          <a:lstStyle/>
          <a:p>
            <a:pPr lvl="0" defTabSz="1244600">
              <a:lnSpc>
                <a:spcPct val="90000"/>
              </a:lnSpc>
              <a:spcBef>
                <a:spcPct val="0"/>
              </a:spcBef>
              <a:spcAft>
                <a:spcPct val="35000"/>
              </a:spcAft>
            </a:pPr>
            <a:r>
              <a:rPr lang="bn-BD" sz="2000" dirty="0">
                <a:latin typeface="NikoshBAN" pitchFamily="2" charset="0"/>
                <a:cs typeface="NikoshBAN" pitchFamily="2" charset="0"/>
              </a:rPr>
              <a:t>ওটা দিতে হবে। </a:t>
            </a:r>
            <a:r>
              <a:rPr lang="en-US" sz="2000" dirty="0">
                <a:latin typeface="NikoshBAN" pitchFamily="2" charset="0"/>
                <a:cs typeface="NikoshBAN" pitchFamily="2" charset="0"/>
              </a:rPr>
              <a:t>‘</a:t>
            </a:r>
            <a:r>
              <a:rPr lang="bn-BD" sz="2000" dirty="0">
                <a:latin typeface="NikoshBAN" pitchFamily="2" charset="0"/>
                <a:cs typeface="NikoshBAN" pitchFamily="2" charset="0"/>
              </a:rPr>
              <a:t>কহিলাম তবে বক্ষে জুড়িয়া পাণি</a:t>
            </a:r>
            <a:r>
              <a:rPr lang="en-US" sz="2000" dirty="0">
                <a:latin typeface="NikoshBAN" pitchFamily="2" charset="0"/>
                <a:cs typeface="NikoshBAN" pitchFamily="2" charset="0"/>
              </a:rPr>
              <a:t/>
            </a:r>
            <a:br>
              <a:rPr lang="en-US" sz="2000" dirty="0">
                <a:latin typeface="NikoshBAN" pitchFamily="2" charset="0"/>
                <a:cs typeface="NikoshBAN" pitchFamily="2" charset="0"/>
              </a:rPr>
            </a:br>
            <a:r>
              <a:rPr lang="bn-BD" sz="2000" dirty="0">
                <a:latin typeface="NikoshBAN" pitchFamily="2" charset="0"/>
                <a:cs typeface="NikoshBAN" pitchFamily="2" charset="0"/>
              </a:rPr>
              <a:t>সজল চক্ষে</a:t>
            </a:r>
            <a:r>
              <a:rPr lang="en-US" sz="2000" dirty="0">
                <a:latin typeface="NikoshBAN" pitchFamily="2" charset="0"/>
                <a:cs typeface="NikoshBAN" pitchFamily="2" charset="0"/>
              </a:rPr>
              <a:t>, </a:t>
            </a:r>
            <a:r>
              <a:rPr lang="bn-BD" sz="2000" dirty="0">
                <a:latin typeface="NikoshBAN" pitchFamily="2" charset="0"/>
                <a:cs typeface="NikoshBAN" pitchFamily="2" charset="0"/>
              </a:rPr>
              <a:t>করুন রক্ষে গরিবের ভিটেখানি।</a:t>
            </a:r>
            <a:endParaRPr lang="bn-IN" sz="2000" dirty="0">
              <a:latin typeface="NikoshBAN" pitchFamily="2" charset="0"/>
              <a:cs typeface="NikoshBAN" pitchFamily="2" charset="0"/>
            </a:endParaRPr>
          </a:p>
        </p:txBody>
      </p:sp>
      <p:pic>
        <p:nvPicPr>
          <p:cNvPr id="5" name="Picture 2" descr="C:\Users\Hp\OneDrive\Desktop\tt.jpg"/>
          <p:cNvPicPr>
            <a:picLocks noChangeAspect="1" noChangeArrowheads="1"/>
          </p:cNvPicPr>
          <p:nvPr/>
        </p:nvPicPr>
        <p:blipFill rotWithShape="1">
          <a:blip r:embed="rId4">
            <a:extLst>
              <a:ext uri="{28A0092B-C50C-407E-A947-70E740481C1C}">
                <a14:useLocalDpi xmlns:a14="http://schemas.microsoft.com/office/drawing/2010/main" val="0"/>
              </a:ext>
            </a:extLst>
          </a:blip>
          <a:srcRect b="6561"/>
          <a:stretch/>
        </p:blipFill>
        <p:spPr bwMode="auto">
          <a:xfrm>
            <a:off x="2769615" y="609600"/>
            <a:ext cx="1345185" cy="2514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199" y="76200"/>
            <a:ext cx="8991599" cy="67818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7" name="Rectangle 6"/>
          <p:cNvSpPr/>
          <p:nvPr/>
        </p:nvSpPr>
        <p:spPr>
          <a:xfrm>
            <a:off x="4209717" y="1539887"/>
            <a:ext cx="4572000" cy="654025"/>
          </a:xfrm>
          <a:prstGeom prst="rect">
            <a:avLst/>
          </a:prstGeom>
          <a:ln w="19050">
            <a:solidFill>
              <a:schemeClr val="tx1"/>
            </a:solidFill>
          </a:ln>
        </p:spPr>
        <p:txBody>
          <a:bodyPr wrap="square">
            <a:spAutoFit/>
          </a:bodyPr>
          <a:lstStyle/>
          <a:p>
            <a:pPr lvl="0" defTabSz="1244600">
              <a:lnSpc>
                <a:spcPct val="90000"/>
              </a:lnSpc>
              <a:spcBef>
                <a:spcPct val="0"/>
              </a:spcBef>
              <a:spcAft>
                <a:spcPct val="35000"/>
              </a:spcAft>
            </a:pPr>
            <a:r>
              <a:rPr lang="bn-BD" sz="2000" dirty="0">
                <a:solidFill>
                  <a:prstClr val="black"/>
                </a:solidFill>
                <a:latin typeface="NikoshBAN" pitchFamily="2" charset="0"/>
                <a:cs typeface="NikoshBAN" pitchFamily="2" charset="0"/>
              </a:rPr>
              <a:t>শুনি রাজা কহে</a:t>
            </a:r>
            <a:r>
              <a:rPr lang="en-US" sz="2000" dirty="0">
                <a:solidFill>
                  <a:prstClr val="black"/>
                </a:solidFill>
                <a:latin typeface="NikoshBAN" pitchFamily="2" charset="0"/>
                <a:cs typeface="NikoshBAN" pitchFamily="2" charset="0"/>
              </a:rPr>
              <a:t>, </a:t>
            </a:r>
            <a:r>
              <a:rPr lang="bn-BD" sz="2000" dirty="0">
                <a:solidFill>
                  <a:prstClr val="black"/>
                </a:solidFill>
                <a:latin typeface="NikoshBAN" pitchFamily="2" charset="0"/>
                <a:cs typeface="NikoshBAN" pitchFamily="2" charset="0"/>
              </a:rPr>
              <a:t>বাপু</a:t>
            </a:r>
            <a:r>
              <a:rPr lang="en-US" sz="2000" dirty="0">
                <a:solidFill>
                  <a:prstClr val="black"/>
                </a:solidFill>
                <a:latin typeface="NikoshBAN" pitchFamily="2" charset="0"/>
                <a:cs typeface="NikoshBAN" pitchFamily="2" charset="0"/>
              </a:rPr>
              <a:t>, </a:t>
            </a:r>
            <a:r>
              <a:rPr lang="bn-BD" sz="2000" dirty="0">
                <a:solidFill>
                  <a:prstClr val="black"/>
                </a:solidFill>
                <a:latin typeface="NikoshBAN" pitchFamily="2" charset="0"/>
                <a:cs typeface="NikoshBAN" pitchFamily="2" charset="0"/>
              </a:rPr>
              <a:t>জানো তো হে</a:t>
            </a:r>
            <a:r>
              <a:rPr lang="en-US" sz="2000" dirty="0">
                <a:solidFill>
                  <a:prstClr val="black"/>
                </a:solidFill>
                <a:latin typeface="NikoshBAN" pitchFamily="2" charset="0"/>
                <a:cs typeface="NikoshBAN" pitchFamily="2" charset="0"/>
              </a:rPr>
              <a:t>, </a:t>
            </a:r>
            <a:r>
              <a:rPr lang="bn-BD" sz="2000" dirty="0">
                <a:solidFill>
                  <a:prstClr val="black"/>
                </a:solidFill>
                <a:latin typeface="NikoshBAN" pitchFamily="2" charset="0"/>
                <a:cs typeface="NikoshBAN" pitchFamily="2" charset="0"/>
              </a:rPr>
              <a:t>করেছি বাগানখানা</a:t>
            </a:r>
            <a:r>
              <a:rPr lang="en-US" sz="2000" dirty="0">
                <a:solidFill>
                  <a:prstClr val="black"/>
                </a:solidFill>
                <a:latin typeface="NikoshBAN" pitchFamily="2" charset="0"/>
                <a:cs typeface="NikoshBAN" pitchFamily="2" charset="0"/>
              </a:rPr>
              <a:t>,</a:t>
            </a:r>
            <a:br>
              <a:rPr lang="en-US" sz="2000" dirty="0">
                <a:solidFill>
                  <a:prstClr val="black"/>
                </a:solidFill>
                <a:latin typeface="NikoshBAN" pitchFamily="2" charset="0"/>
                <a:cs typeface="NikoshBAN" pitchFamily="2" charset="0"/>
              </a:rPr>
            </a:br>
            <a:r>
              <a:rPr lang="bn-BD" sz="2000" dirty="0">
                <a:solidFill>
                  <a:prstClr val="black"/>
                </a:solidFill>
                <a:latin typeface="NikoshBAN" pitchFamily="2" charset="0"/>
                <a:cs typeface="NikoshBAN" pitchFamily="2" charset="0"/>
              </a:rPr>
              <a:t>পেলে দুই বিঘে প্র</a:t>
            </a:r>
            <a:r>
              <a:rPr lang="en-US" sz="2000" dirty="0" err="1">
                <a:solidFill>
                  <a:prstClr val="black"/>
                </a:solidFill>
                <a:latin typeface="NikoshBAN" pitchFamily="2" charset="0"/>
                <a:cs typeface="NikoshBAN" pitchFamily="2" charset="0"/>
              </a:rPr>
              <a:t>স্থে</a:t>
            </a:r>
            <a:r>
              <a:rPr lang="bn-BD" sz="2000" dirty="0">
                <a:solidFill>
                  <a:prstClr val="black"/>
                </a:solidFill>
                <a:latin typeface="NikoshBAN" pitchFamily="2" charset="0"/>
                <a:cs typeface="NikoshBAN" pitchFamily="2" charset="0"/>
              </a:rPr>
              <a:t> ও দিঘে সমান হইবে টানা-</a:t>
            </a:r>
            <a:endParaRPr lang="en-US" sz="2000" dirty="0">
              <a:solidFill>
                <a:prstClr val="black"/>
              </a:solidFill>
              <a:latin typeface="NikoshBAN" pitchFamily="2" charset="0"/>
              <a:cs typeface="NikoshBAN" pitchFamily="2" charset="0"/>
            </a:endParaRPr>
          </a:p>
        </p:txBody>
      </p:sp>
      <p:pic>
        <p:nvPicPr>
          <p:cNvPr id="8" name="Picture 7" descr="d20.jpg"/>
          <p:cNvPicPr>
            <a:picLocks noChangeAspect="1"/>
          </p:cNvPicPr>
          <p:nvPr/>
        </p:nvPicPr>
        <p:blipFill>
          <a:blip r:embed="rId5"/>
          <a:stretch>
            <a:fillRect/>
          </a:stretch>
        </p:blipFill>
        <p:spPr>
          <a:xfrm>
            <a:off x="4598080" y="4889028"/>
            <a:ext cx="2488519" cy="1168872"/>
          </a:xfrm>
          <a:prstGeom prst="rect">
            <a:avLst/>
          </a:prstGeom>
          <a:ln>
            <a:noFill/>
          </a:ln>
          <a:effectLst>
            <a:softEdge rad="112500"/>
          </a:effectLst>
        </p:spPr>
      </p:pic>
    </p:spTree>
    <p:extLst>
      <p:ext uri="{BB962C8B-B14F-4D97-AF65-F5344CB8AC3E}">
        <p14:creationId xmlns:p14="http://schemas.microsoft.com/office/powerpoint/2010/main" val="226950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087" y="5257800"/>
            <a:ext cx="5094513" cy="9906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bn-BD" sz="2400" dirty="0">
                <a:latin typeface="NikoshBAN" pitchFamily="2" charset="0"/>
                <a:cs typeface="NikoshBAN" pitchFamily="2" charset="0"/>
              </a:rPr>
              <a:t>আঁখি করি লাল রাজা ক্ষণকাল রহিল মৌনভাবে</a:t>
            </a:r>
            <a:r>
              <a:rPr lang="en-US" sz="2400" dirty="0">
                <a:latin typeface="NikoshBAN" pitchFamily="2" charset="0"/>
                <a:cs typeface="NikoshBAN" pitchFamily="2" charset="0"/>
              </a:rPr>
              <a:t>,</a:t>
            </a:r>
            <a:br>
              <a:rPr lang="en-US" sz="2400" dirty="0">
                <a:latin typeface="NikoshBAN" pitchFamily="2" charset="0"/>
                <a:cs typeface="NikoshBAN" pitchFamily="2" charset="0"/>
              </a:rPr>
            </a:br>
            <a:r>
              <a:rPr lang="bn-BD" sz="2400" dirty="0">
                <a:latin typeface="NikoshBAN" pitchFamily="2" charset="0"/>
                <a:cs typeface="NikoshBAN" pitchFamily="2" charset="0"/>
              </a:rPr>
              <a:t>কহিলেন শেষে ক্রুর হাসি হেসে</a:t>
            </a:r>
            <a:r>
              <a:rPr lang="en-US" sz="2400" dirty="0">
                <a:latin typeface="NikoshBAN" pitchFamily="2" charset="0"/>
                <a:cs typeface="NikoshBAN" pitchFamily="2" charset="0"/>
              </a:rPr>
              <a:t>, </a:t>
            </a:r>
            <a:r>
              <a:rPr lang="bn-BD" sz="2400" dirty="0">
                <a:latin typeface="NikoshBAN" pitchFamily="2" charset="0"/>
                <a:cs typeface="NikoshBAN" pitchFamily="2" charset="0"/>
              </a:rPr>
              <a:t>আচ্ছা</a:t>
            </a:r>
            <a:r>
              <a:rPr lang="en-US" sz="2400" dirty="0">
                <a:latin typeface="NikoshBAN" pitchFamily="2" charset="0"/>
                <a:cs typeface="NikoshBAN" pitchFamily="2" charset="0"/>
              </a:rPr>
              <a:t>, </a:t>
            </a:r>
            <a:r>
              <a:rPr lang="bn-BD" sz="2400" dirty="0">
                <a:latin typeface="NikoshBAN" pitchFamily="2" charset="0"/>
                <a:cs typeface="NikoshBAN" pitchFamily="2" charset="0"/>
              </a:rPr>
              <a:t>সে দেখা যাবে।</a:t>
            </a:r>
            <a:endParaRPr lang="en-US" sz="2400" dirty="0">
              <a:latin typeface="NikoshBAN" pitchFamily="2" charset="0"/>
              <a:cs typeface="NikoshBAN" pitchFamily="2" charset="0"/>
            </a:endParaRPr>
          </a:p>
        </p:txBody>
      </p:sp>
      <p:sp>
        <p:nvSpPr>
          <p:cNvPr id="3" name="Rectangle 2"/>
          <p:cNvSpPr/>
          <p:nvPr/>
        </p:nvSpPr>
        <p:spPr>
          <a:xfrm>
            <a:off x="0" y="0"/>
            <a:ext cx="9067800" cy="6858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pic>
        <p:nvPicPr>
          <p:cNvPr id="4" name="Picture 2" descr="C:\Users\Hp\OneDrive\Desktop\uu.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228600"/>
            <a:ext cx="4038600" cy="24680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p\OneDrive\Desktop\k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1" y="2653092"/>
            <a:ext cx="4953000" cy="2514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343400" y="685800"/>
            <a:ext cx="4648200" cy="1107996"/>
          </a:xfrm>
          <a:prstGeom prst="rect">
            <a:avLst/>
          </a:prstGeom>
          <a:ln w="19050">
            <a:solidFill>
              <a:schemeClr val="tx1"/>
            </a:solidFill>
          </a:ln>
        </p:spPr>
        <p:txBody>
          <a:bodyPr wrap="square">
            <a:spAutoFit/>
          </a:bodyPr>
          <a:lstStyle/>
          <a:p>
            <a:r>
              <a:rPr lang="bn-BD" sz="2400" dirty="0">
                <a:solidFill>
                  <a:prstClr val="black"/>
                </a:solidFill>
                <a:latin typeface="NikoshBAN" pitchFamily="2" charset="0"/>
                <a:cs typeface="NikoshBAN" pitchFamily="2" charset="0"/>
              </a:rPr>
              <a:t>সপ্ত পুরুষ যেথায় মানুষ সে মাটি সোনার বাড়া</a:t>
            </a:r>
            <a:r>
              <a:rPr lang="en-US" sz="2400" dirty="0">
                <a:solidFill>
                  <a:prstClr val="black"/>
                </a:solidFill>
                <a:latin typeface="NikoshBAN" pitchFamily="2" charset="0"/>
                <a:cs typeface="NikoshBAN" pitchFamily="2" charset="0"/>
              </a:rPr>
              <a:t>,</a:t>
            </a:r>
            <a:br>
              <a:rPr lang="en-US" sz="2400" dirty="0">
                <a:solidFill>
                  <a:prstClr val="black"/>
                </a:solidFill>
                <a:latin typeface="NikoshBAN" pitchFamily="2" charset="0"/>
                <a:cs typeface="NikoshBAN" pitchFamily="2" charset="0"/>
              </a:rPr>
            </a:br>
            <a:r>
              <a:rPr lang="bn-BD" sz="2400" dirty="0">
                <a:solidFill>
                  <a:prstClr val="black"/>
                </a:solidFill>
                <a:latin typeface="NikoshBAN" pitchFamily="2" charset="0"/>
                <a:cs typeface="NikoshBAN" pitchFamily="2" charset="0"/>
              </a:rPr>
              <a:t>দৈন্যের দায়ে বেচিব সে মায়ে এমনি লক্ষ্মীছাড়া!</a:t>
            </a:r>
            <a:r>
              <a:rPr lang="en-US" sz="2400" dirty="0">
                <a:solidFill>
                  <a:prstClr val="black"/>
                </a:solidFill>
                <a:latin typeface="NikoshBAN" pitchFamily="2" charset="0"/>
                <a:cs typeface="NikoshBAN" pitchFamily="2" charset="0"/>
              </a:rPr>
              <a:t/>
            </a:r>
            <a:br>
              <a:rPr lang="en-US" sz="2400" dirty="0">
                <a:solidFill>
                  <a:prstClr val="black"/>
                </a:solidFill>
                <a:latin typeface="NikoshBAN" pitchFamily="2" charset="0"/>
                <a:cs typeface="NikoshBAN" pitchFamily="2" charset="0"/>
              </a:rPr>
            </a:br>
            <a:endParaRPr lang="en-US" dirty="0"/>
          </a:p>
        </p:txBody>
      </p:sp>
    </p:spTree>
    <p:extLst>
      <p:ext uri="{BB962C8B-B14F-4D97-AF65-F5344CB8AC3E}">
        <p14:creationId xmlns:p14="http://schemas.microsoft.com/office/powerpoint/2010/main" val="419489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p:cNvSpPr txBox="1"/>
          <p:nvPr/>
        </p:nvSpPr>
        <p:spPr>
          <a:xfrm>
            <a:off x="533400" y="762000"/>
            <a:ext cx="7924800" cy="523220"/>
          </a:xfrm>
          <a:prstGeom prst="rect">
            <a:avLst/>
          </a:prstGeom>
          <a:solidFill>
            <a:srgbClr val="F169D4"/>
          </a:solidFill>
          <a:ln>
            <a:solidFill>
              <a:srgbClr val="7030A0"/>
            </a:solidFill>
          </a:ln>
        </p:spPr>
        <p:txBody>
          <a:bodyPr wrap="square" rtlCol="0">
            <a:spAutoFit/>
          </a:bodyPr>
          <a:lstStyle/>
          <a:p>
            <a:pPr algn="ctr"/>
            <a:r>
              <a:rPr lang="bn-BD" sz="2800" b="1" dirty="0">
                <a:latin typeface="NikoshBAN" pitchFamily="2" charset="0"/>
                <a:cs typeface="NikoshBAN" pitchFamily="2" charset="0"/>
              </a:rPr>
              <a:t>দলগত কাজ</a:t>
            </a:r>
            <a:endParaRPr lang="en-US" sz="2800" b="1" dirty="0">
              <a:latin typeface="NikoshBAN" pitchFamily="2" charset="0"/>
              <a:cs typeface="NikoshBAN" pitchFamily="2" charset="0"/>
            </a:endParaRPr>
          </a:p>
        </p:txBody>
      </p:sp>
      <p:sp>
        <p:nvSpPr>
          <p:cNvPr id="4" name="TextBox 3"/>
          <p:cNvSpPr txBox="1"/>
          <p:nvPr/>
        </p:nvSpPr>
        <p:spPr>
          <a:xfrm>
            <a:off x="4648200" y="2057400"/>
            <a:ext cx="3733800" cy="647700"/>
          </a:xfrm>
          <a:prstGeom prst="rect">
            <a:avLst/>
          </a:prstGeom>
          <a:solidFill>
            <a:srgbClr val="4C0000"/>
          </a:solidFill>
          <a:ln w="9525">
            <a:solidFill>
              <a:schemeClr val="tx1"/>
            </a:solidFill>
          </a:ln>
        </p:spPr>
        <p:txBody>
          <a:bodyPr wrap="square">
            <a:spAutoFit/>
          </a:bodyPr>
          <a:lstStyle/>
          <a:p>
            <a:pPr algn="ctr">
              <a:defRPr/>
            </a:pPr>
            <a:r>
              <a:rPr lang="bn-BD" sz="3600" b="1" dirty="0">
                <a:ln w="1143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 দল</a:t>
            </a:r>
            <a:endParaRPr lang="en-US" sz="3600" b="1" dirty="0">
              <a:ln w="1143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609600" y="2057400"/>
            <a:ext cx="3886200" cy="647700"/>
          </a:xfrm>
          <a:prstGeom prst="rect">
            <a:avLst/>
          </a:prstGeom>
          <a:solidFill>
            <a:srgbClr val="4C0000"/>
          </a:solidFill>
          <a:ln w="9525">
            <a:solidFill>
              <a:schemeClr val="tx1"/>
            </a:solidFill>
          </a:ln>
        </p:spPr>
        <p:txBody>
          <a:bodyPr wrap="square">
            <a:spAutoFit/>
          </a:bodyPr>
          <a:lstStyle/>
          <a:p>
            <a:pPr algn="ctr">
              <a:defRPr/>
            </a:pPr>
            <a:r>
              <a:rPr lang="bn-BD" sz="3600" b="1" dirty="0">
                <a:ln w="1143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600" b="1" dirty="0">
                <a:ln w="1143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bn-BD" sz="3600" b="1" dirty="0">
                <a:ln w="1143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দল</a:t>
            </a:r>
            <a:endParaRPr lang="en-US" sz="3600" b="1" dirty="0">
              <a:ln w="1143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4648200" y="3200400"/>
            <a:ext cx="3505200" cy="919401"/>
          </a:xfrm>
          <a:prstGeom prst="round2DiagRect">
            <a:avLst/>
          </a:prstGeom>
          <a:solidFill>
            <a:schemeClr val="bg1"/>
          </a:solidFill>
          <a:ln w="9525">
            <a:solidFill>
              <a:schemeClr val="tx1"/>
            </a:solidFill>
          </a:ln>
        </p:spPr>
        <p:txBody>
          <a:bodyPr wrap="square">
            <a:spAutoFit/>
          </a:bodyPr>
          <a:lstStyle/>
          <a:p>
            <a:pPr lvl="0" fontAlgn="base">
              <a:spcBef>
                <a:spcPct val="0"/>
              </a:spcBef>
              <a:spcAft>
                <a:spcPct val="0"/>
              </a:spcAft>
            </a:pPr>
            <a:r>
              <a:rPr lang="bn-BD" sz="2400" b="1" dirty="0">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 </a:t>
            </a:r>
            <a:r>
              <a:rPr lang="en-US" sz="2400" b="1" dirty="0" err="1">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জমিদার</a:t>
            </a:r>
            <a:r>
              <a:rPr lang="en-US" sz="2400" b="1" dirty="0">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উপেনের</a:t>
            </a:r>
            <a:r>
              <a:rPr lang="en-US" sz="2400" b="1" dirty="0">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জমি</a:t>
            </a:r>
            <a:r>
              <a:rPr lang="en-US" sz="2400" b="1" dirty="0">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নিতে</a:t>
            </a:r>
            <a:r>
              <a:rPr lang="en-US" sz="2400" b="1" dirty="0">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চায়</a:t>
            </a:r>
            <a:r>
              <a:rPr lang="en-US" sz="2400" b="1" dirty="0">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a:t>
            </a:r>
            <a:r>
              <a:rPr lang="en-US" sz="2400" b="1" dirty="0">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bn-BD" sz="2400" b="1" dirty="0">
              <a:solidFill>
                <a:srgbClr val="274E13"/>
              </a:solidFill>
              <a:latin typeface="NikoshBAN" pitchFamily="2" charset="0"/>
              <a:cs typeface="NikoshBAN" pitchFamily="2" charset="0"/>
            </a:endParaRPr>
          </a:p>
        </p:txBody>
      </p:sp>
      <p:sp>
        <p:nvSpPr>
          <p:cNvPr id="7" name="TextBox 6"/>
          <p:cNvSpPr txBox="1"/>
          <p:nvPr/>
        </p:nvSpPr>
        <p:spPr>
          <a:xfrm>
            <a:off x="685800" y="3200400"/>
            <a:ext cx="3733800" cy="919401"/>
          </a:xfrm>
          <a:prstGeom prst="round2DiagRect">
            <a:avLst/>
          </a:prstGeom>
          <a:solidFill>
            <a:schemeClr val="bg1"/>
          </a:solidFill>
          <a:ln w="9525">
            <a:solidFill>
              <a:schemeClr val="tx1"/>
            </a:solidFill>
          </a:ln>
        </p:spPr>
        <p:txBody>
          <a:bodyPr wrap="square">
            <a:spAutoFit/>
          </a:bodyPr>
          <a:lstStyle/>
          <a:p>
            <a:pPr algn="ctr">
              <a:defRPr/>
            </a:pPr>
            <a:r>
              <a:rPr lang="bn-BD" sz="2400" b="1" dirty="0">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 </a:t>
            </a:r>
            <a:r>
              <a:rPr lang="en-US" sz="2400" b="1" dirty="0" err="1">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উপেন</a:t>
            </a:r>
            <a:r>
              <a:rPr lang="en-US" sz="2400" b="1" dirty="0">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a:t>
            </a:r>
            <a:r>
              <a:rPr lang="en-US" sz="2400" b="1" dirty="0">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a:t>
            </a:r>
            <a:r>
              <a:rPr lang="en-US" sz="2400" b="1" dirty="0">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জমি</a:t>
            </a:r>
            <a:r>
              <a:rPr lang="en-US" sz="2400" b="1" dirty="0">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বিক্রি</a:t>
            </a:r>
            <a:r>
              <a:rPr lang="en-US" sz="2400" b="1" dirty="0">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a:t>
            </a:r>
            <a:r>
              <a:rPr lang="en-US" sz="2400" b="1" dirty="0">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চায়নি</a:t>
            </a:r>
            <a:r>
              <a:rPr lang="en-US" sz="2400" b="1" dirty="0">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1400" b="1" dirty="0"/>
          </a:p>
        </p:txBody>
      </p:sp>
      <p:sp>
        <p:nvSpPr>
          <p:cNvPr id="8" name="TextBox 7"/>
          <p:cNvSpPr txBox="1"/>
          <p:nvPr/>
        </p:nvSpPr>
        <p:spPr>
          <a:xfrm>
            <a:off x="609600" y="4800600"/>
            <a:ext cx="7848600" cy="523220"/>
          </a:xfrm>
          <a:prstGeom prst="rect">
            <a:avLst/>
          </a:prstGeom>
          <a:solidFill>
            <a:srgbClr val="F169D4"/>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28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9" name="Rectangle 8"/>
          <p:cNvSpPr/>
          <p:nvPr/>
        </p:nvSpPr>
        <p:spPr>
          <a:xfrm>
            <a:off x="533400" y="762000"/>
            <a:ext cx="7924800" cy="4648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729977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089" y="1440822"/>
            <a:ext cx="7718137" cy="512717"/>
          </a:xfrm>
          <a:prstGeom prst="rect">
            <a:avLst/>
          </a:prstGeom>
          <a:solidFill>
            <a:schemeClr val="bg2"/>
          </a:solidFill>
          <a:ln w="9525">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r>
              <a:rPr lang="bn-BD" sz="2400" dirty="0">
                <a:solidFill>
                  <a:schemeClr val="tx1"/>
                </a:solidFill>
                <a:latin typeface="NikoshBAN" pitchFamily="2" charset="0"/>
                <a:cs typeface="NikoshBAN" pitchFamily="2" charset="0"/>
              </a:rPr>
              <a:t>১। ‘দুই বিঘা জমি’ কোন ধরনের কবিতা</a:t>
            </a:r>
            <a:r>
              <a:rPr lang="bn-BD" sz="2400" dirty="0">
                <a:latin typeface="NikoshBAN" pitchFamily="2" charset="0"/>
                <a:cs typeface="NikoshBAN" pitchFamily="2" charset="0"/>
              </a:rPr>
              <a:t>?</a:t>
            </a:r>
            <a:endParaRPr lang="en-US" sz="2400" dirty="0">
              <a:latin typeface="NikoshBAN" pitchFamily="2" charset="0"/>
              <a:cs typeface="NikoshBAN" pitchFamily="2" charset="0"/>
            </a:endParaRPr>
          </a:p>
        </p:txBody>
      </p:sp>
      <p:sp>
        <p:nvSpPr>
          <p:cNvPr id="3" name="Rectangle 2"/>
          <p:cNvSpPr/>
          <p:nvPr/>
        </p:nvSpPr>
        <p:spPr>
          <a:xfrm>
            <a:off x="715490" y="2116281"/>
            <a:ext cx="2819400" cy="61491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2400" dirty="0">
                <a:solidFill>
                  <a:schemeClr val="tx1"/>
                </a:solidFill>
                <a:latin typeface="NikoshBAN" pitchFamily="2" charset="0"/>
                <a:cs typeface="NikoshBAN" pitchFamily="2" charset="0"/>
              </a:rPr>
              <a:t>    (ক) </a:t>
            </a:r>
            <a:r>
              <a:rPr lang="en-US" sz="2400" dirty="0" err="1">
                <a:solidFill>
                  <a:schemeClr val="tx1"/>
                </a:solidFill>
                <a:latin typeface="NikoshBAN" pitchFamily="2" charset="0"/>
                <a:cs typeface="NikoshBAN" pitchFamily="2" charset="0"/>
              </a:rPr>
              <a:t>গীতি</a:t>
            </a:r>
            <a:r>
              <a:rPr lang="en-US" sz="2400" dirty="0">
                <a:solidFill>
                  <a:schemeClr val="tx1"/>
                </a:solidFill>
                <a:latin typeface="NikoshBAN" pitchFamily="2" charset="0"/>
                <a:cs typeface="NikoshBAN" pitchFamily="2" charset="0"/>
              </a:rPr>
              <a:t> </a:t>
            </a:r>
            <a:r>
              <a:rPr lang="en-US" sz="2400" dirty="0" err="1">
                <a:solidFill>
                  <a:schemeClr val="tx1"/>
                </a:solidFill>
                <a:latin typeface="NikoshBAN" pitchFamily="2" charset="0"/>
                <a:cs typeface="NikoshBAN" pitchFamily="2" charset="0"/>
              </a:rPr>
              <a:t>কবিতা</a:t>
            </a:r>
            <a:r>
              <a:rPr lang="bn-BD" sz="2400" dirty="0">
                <a:solidFill>
                  <a:schemeClr val="tx1"/>
                </a:solidFill>
                <a:latin typeface="NikoshBAN" pitchFamily="2" charset="0"/>
                <a:cs typeface="NikoshBAN" pitchFamily="2" charset="0"/>
              </a:rPr>
              <a:t> </a:t>
            </a:r>
            <a:endParaRPr lang="en-US" sz="2400" dirty="0">
              <a:solidFill>
                <a:schemeClr val="tx1"/>
              </a:solidFill>
              <a:latin typeface="NikoshBAN" pitchFamily="2" charset="0"/>
              <a:cs typeface="NikoshBAN" pitchFamily="2" charset="0"/>
            </a:endParaRPr>
          </a:p>
        </p:txBody>
      </p:sp>
      <p:sp>
        <p:nvSpPr>
          <p:cNvPr id="4" name="Rectangle 3"/>
          <p:cNvSpPr/>
          <p:nvPr/>
        </p:nvSpPr>
        <p:spPr>
          <a:xfrm>
            <a:off x="4838700" y="2116281"/>
            <a:ext cx="2931527" cy="614918"/>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r>
              <a:rPr lang="bn-BD" sz="2400" dirty="0">
                <a:solidFill>
                  <a:schemeClr val="tx1"/>
                </a:solidFill>
                <a:latin typeface="NikoshBAN" pitchFamily="2" charset="0"/>
                <a:cs typeface="NikoshBAN" pitchFamily="2" charset="0"/>
              </a:rPr>
              <a:t>  খ</a:t>
            </a:r>
            <a:r>
              <a:rPr lang="en-US" sz="2400" dirty="0">
                <a:solidFill>
                  <a:schemeClr val="tx1"/>
                </a:solidFill>
                <a:latin typeface="NikoshBAN" pitchFamily="2" charset="0"/>
                <a:cs typeface="NikoshBAN" pitchFamily="2" charset="0"/>
              </a:rPr>
              <a:t> ) </a:t>
            </a:r>
            <a:r>
              <a:rPr lang="en-US" sz="2400" dirty="0" err="1">
                <a:solidFill>
                  <a:schemeClr val="tx1"/>
                </a:solidFill>
                <a:latin typeface="NikoshBAN" pitchFamily="2" charset="0"/>
                <a:cs typeface="NikoshBAN" pitchFamily="2" charset="0"/>
              </a:rPr>
              <a:t>শোক</a:t>
            </a:r>
            <a:r>
              <a:rPr lang="en-US" sz="2400" dirty="0">
                <a:solidFill>
                  <a:schemeClr val="tx1"/>
                </a:solidFill>
                <a:latin typeface="NikoshBAN" pitchFamily="2" charset="0"/>
                <a:cs typeface="NikoshBAN" pitchFamily="2" charset="0"/>
              </a:rPr>
              <a:t> </a:t>
            </a:r>
            <a:r>
              <a:rPr lang="en-US" sz="2400" dirty="0" err="1">
                <a:solidFill>
                  <a:schemeClr val="tx1"/>
                </a:solidFill>
                <a:latin typeface="NikoshBAN" pitchFamily="2" charset="0"/>
                <a:cs typeface="NikoshBAN" pitchFamily="2" charset="0"/>
              </a:rPr>
              <a:t>কবিতা</a:t>
            </a:r>
            <a:endParaRPr lang="en-US" sz="2400" dirty="0"/>
          </a:p>
        </p:txBody>
      </p:sp>
      <p:sp>
        <p:nvSpPr>
          <p:cNvPr id="5" name="Rectangle 4"/>
          <p:cNvSpPr/>
          <p:nvPr/>
        </p:nvSpPr>
        <p:spPr>
          <a:xfrm>
            <a:off x="709027" y="3070860"/>
            <a:ext cx="2825863" cy="5867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bn-BD" sz="2400" dirty="0">
                <a:solidFill>
                  <a:schemeClr val="tx1"/>
                </a:solidFill>
                <a:latin typeface="NikoshBAN" pitchFamily="2" charset="0"/>
                <a:cs typeface="NikoshBAN" pitchFamily="2" charset="0"/>
              </a:rPr>
              <a:t>    (গ)</a:t>
            </a:r>
            <a:r>
              <a:rPr lang="en-US" sz="2400" dirty="0">
                <a:solidFill>
                  <a:schemeClr val="tx1"/>
                </a:solidFill>
                <a:latin typeface="NikoshBAN" pitchFamily="2" charset="0"/>
                <a:cs typeface="NikoshBAN" pitchFamily="2" charset="0"/>
              </a:rPr>
              <a:t> </a:t>
            </a:r>
            <a:r>
              <a:rPr lang="en-US" sz="2400" dirty="0" err="1">
                <a:solidFill>
                  <a:schemeClr val="tx1"/>
                </a:solidFill>
                <a:latin typeface="NikoshBAN" pitchFamily="2" charset="0"/>
                <a:cs typeface="NikoshBAN" pitchFamily="2" charset="0"/>
              </a:rPr>
              <a:t>তন্ময়</a:t>
            </a:r>
            <a:r>
              <a:rPr lang="en-US" sz="2400" dirty="0">
                <a:solidFill>
                  <a:schemeClr val="tx1"/>
                </a:solidFill>
                <a:latin typeface="NikoshBAN" pitchFamily="2" charset="0"/>
                <a:cs typeface="NikoshBAN" pitchFamily="2" charset="0"/>
              </a:rPr>
              <a:t> </a:t>
            </a:r>
            <a:r>
              <a:rPr lang="en-US" sz="2400" dirty="0" err="1">
                <a:solidFill>
                  <a:schemeClr val="tx1"/>
                </a:solidFill>
                <a:latin typeface="NikoshBAN" pitchFamily="2" charset="0"/>
                <a:cs typeface="NikoshBAN" pitchFamily="2" charset="0"/>
              </a:rPr>
              <a:t>কবিতা</a:t>
            </a:r>
            <a:r>
              <a:rPr lang="bn-BD" sz="2400" dirty="0">
                <a:solidFill>
                  <a:schemeClr val="tx1"/>
                </a:solidFill>
                <a:latin typeface="NikoshBAN" pitchFamily="2" charset="0"/>
                <a:cs typeface="NikoshBAN" pitchFamily="2" charset="0"/>
              </a:rPr>
              <a:t> </a:t>
            </a:r>
            <a:endParaRPr lang="en-US" sz="2400" dirty="0">
              <a:solidFill>
                <a:schemeClr val="tx1"/>
              </a:solidFill>
              <a:latin typeface="NikoshBAN" pitchFamily="2" charset="0"/>
              <a:cs typeface="NikoshBAN" pitchFamily="2" charset="0"/>
            </a:endParaRPr>
          </a:p>
        </p:txBody>
      </p:sp>
      <p:sp>
        <p:nvSpPr>
          <p:cNvPr id="6" name="Rectangle 5"/>
          <p:cNvSpPr/>
          <p:nvPr/>
        </p:nvSpPr>
        <p:spPr>
          <a:xfrm>
            <a:off x="4838700" y="3124200"/>
            <a:ext cx="2931527" cy="5867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bn-BD" sz="2400" dirty="0">
                <a:solidFill>
                  <a:schemeClr val="tx1"/>
                </a:solidFill>
                <a:latin typeface="NikoshBAN" pitchFamily="2" charset="0"/>
                <a:cs typeface="NikoshBAN" pitchFamily="2" charset="0"/>
              </a:rPr>
              <a:t>(ঘ) </a:t>
            </a:r>
            <a:r>
              <a:rPr lang="bn-BD" sz="2000" dirty="0">
                <a:solidFill>
                  <a:schemeClr val="tx1"/>
                </a:solidFill>
                <a:latin typeface="NikoshBAN" pitchFamily="2" charset="0"/>
                <a:cs typeface="NikoshBAN" pitchFamily="2" charset="0"/>
              </a:rPr>
              <a:t> কা</a:t>
            </a:r>
            <a:r>
              <a:rPr lang="en-US" sz="2000">
                <a:solidFill>
                  <a:schemeClr val="tx1"/>
                </a:solidFill>
                <a:latin typeface="NikoshBAN" pitchFamily="2" charset="0"/>
                <a:cs typeface="NikoshBAN" pitchFamily="2" charset="0"/>
              </a:rPr>
              <a:t>হিনি</a:t>
            </a:r>
            <a:r>
              <a:rPr lang="bn-BD" sz="2000">
                <a:solidFill>
                  <a:schemeClr val="tx1"/>
                </a:solidFill>
                <a:latin typeface="NikoshBAN" pitchFamily="2" charset="0"/>
                <a:cs typeface="NikoshBAN" pitchFamily="2" charset="0"/>
              </a:rPr>
              <a:t> </a:t>
            </a:r>
            <a:r>
              <a:rPr lang="bn-BD" sz="2000" dirty="0">
                <a:solidFill>
                  <a:schemeClr val="tx1"/>
                </a:solidFill>
                <a:latin typeface="NikoshBAN" pitchFamily="2" charset="0"/>
                <a:cs typeface="NikoshBAN" pitchFamily="2" charset="0"/>
              </a:rPr>
              <a:t>কবিতা</a:t>
            </a:r>
            <a:endParaRPr lang="en-US" sz="2400" dirty="0">
              <a:solidFill>
                <a:schemeClr val="tx1"/>
              </a:solidFill>
              <a:latin typeface="NikoshBAN" pitchFamily="2" charset="0"/>
              <a:cs typeface="NikoshBAN" pitchFamily="2" charset="0"/>
            </a:endParaRPr>
          </a:p>
        </p:txBody>
      </p:sp>
      <p:sp>
        <p:nvSpPr>
          <p:cNvPr id="7" name="Rectangle 6"/>
          <p:cNvSpPr/>
          <p:nvPr/>
        </p:nvSpPr>
        <p:spPr>
          <a:xfrm>
            <a:off x="1386397" y="951510"/>
            <a:ext cx="5312229" cy="457200"/>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2400" dirty="0">
                <a:solidFill>
                  <a:schemeClr val="tx1"/>
                </a:solidFill>
                <a:latin typeface="NikoshBAN" pitchFamily="2" charset="0"/>
                <a:cs typeface="NikoshBAN" pitchFamily="2" charset="0"/>
              </a:rPr>
              <a:t>বহুনির্বাচনী প্রশ্ন</a:t>
            </a:r>
            <a:endParaRPr lang="en-US" sz="2400" dirty="0">
              <a:solidFill>
                <a:schemeClr val="tx1"/>
              </a:solidFill>
              <a:latin typeface="NikoshBAN" pitchFamily="2" charset="0"/>
              <a:cs typeface="NikoshBAN" pitchFamily="2" charset="0"/>
            </a:endParaRPr>
          </a:p>
        </p:txBody>
      </p:sp>
      <p:sp>
        <p:nvSpPr>
          <p:cNvPr id="8" name="Rectangle 7"/>
          <p:cNvSpPr/>
          <p:nvPr/>
        </p:nvSpPr>
        <p:spPr>
          <a:xfrm>
            <a:off x="62976" y="4315641"/>
            <a:ext cx="7739908" cy="512717"/>
          </a:xfrm>
          <a:prstGeom prst="rect">
            <a:avLst/>
          </a:prstGeom>
          <a:solidFill>
            <a:schemeClr val="bg2"/>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bn-BD" sz="2400" dirty="0">
                <a:solidFill>
                  <a:schemeClr val="tx1"/>
                </a:solidFill>
                <a:latin typeface="NikoshBAN" pitchFamily="2" charset="0"/>
                <a:cs typeface="NikoshBAN" pitchFamily="2" charset="0"/>
              </a:rPr>
              <a:t>২। ‘</a:t>
            </a:r>
            <a:r>
              <a:rPr lang="en-US" sz="2400" dirty="0" err="1">
                <a:solidFill>
                  <a:schemeClr val="tx1"/>
                </a:solidFill>
                <a:latin typeface="NikoshBAN" pitchFamily="2" charset="0"/>
                <a:cs typeface="NikoshBAN" pitchFamily="2" charset="0"/>
              </a:rPr>
              <a:t>ক্রুর</a:t>
            </a:r>
            <a:r>
              <a:rPr lang="bn-BD" sz="2400" dirty="0">
                <a:solidFill>
                  <a:schemeClr val="tx1"/>
                </a:solidFill>
                <a:latin typeface="NikoshBAN" pitchFamily="2" charset="0"/>
                <a:cs typeface="NikoshBAN" pitchFamily="2" charset="0"/>
              </a:rPr>
              <a:t> শব্দের অর্থ  কী?</a:t>
            </a:r>
            <a:endParaRPr lang="en-US" sz="2400" dirty="0">
              <a:solidFill>
                <a:schemeClr val="tx1"/>
              </a:solidFill>
              <a:latin typeface="NikoshBAN" pitchFamily="2" charset="0"/>
              <a:cs typeface="NikoshBAN" pitchFamily="2" charset="0"/>
            </a:endParaRPr>
          </a:p>
        </p:txBody>
      </p:sp>
      <p:sp>
        <p:nvSpPr>
          <p:cNvPr id="9" name="Rectangle 8"/>
          <p:cNvSpPr/>
          <p:nvPr/>
        </p:nvSpPr>
        <p:spPr>
          <a:xfrm>
            <a:off x="1265010" y="4999185"/>
            <a:ext cx="2697390" cy="5867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solidFill>
                  <a:schemeClr val="tx1"/>
                </a:solidFill>
                <a:latin typeface="NikoshBAN" pitchFamily="2" charset="0"/>
                <a:cs typeface="NikoshBAN" pitchFamily="2" charset="0"/>
              </a:rPr>
              <a:t>(ক)  </a:t>
            </a:r>
            <a:r>
              <a:rPr lang="en-US" sz="2400" dirty="0" err="1">
                <a:solidFill>
                  <a:schemeClr val="tx1"/>
                </a:solidFill>
                <a:latin typeface="NikoshBAN" pitchFamily="2" charset="0"/>
                <a:cs typeface="NikoshBAN" pitchFamily="2" charset="0"/>
              </a:rPr>
              <a:t>নিষ্ঠুর</a:t>
            </a:r>
            <a:r>
              <a:rPr lang="en-US" sz="2400" dirty="0">
                <a:solidFill>
                  <a:schemeClr val="tx1"/>
                </a:solidFill>
                <a:latin typeface="NikoshBAN" pitchFamily="2" charset="0"/>
                <a:cs typeface="NikoshBAN" pitchFamily="2" charset="0"/>
              </a:rPr>
              <a:t> </a:t>
            </a:r>
          </a:p>
        </p:txBody>
      </p:sp>
      <p:sp>
        <p:nvSpPr>
          <p:cNvPr id="10" name="Rectangle 9"/>
          <p:cNvSpPr/>
          <p:nvPr/>
        </p:nvSpPr>
        <p:spPr>
          <a:xfrm>
            <a:off x="4652473" y="5896396"/>
            <a:ext cx="2697390" cy="67934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bn-BD" sz="2400" dirty="0">
                <a:solidFill>
                  <a:schemeClr val="tx1"/>
                </a:solidFill>
                <a:latin typeface="NikoshBAN" pitchFamily="2" charset="0"/>
                <a:cs typeface="NikoshBAN" pitchFamily="2" charset="0"/>
              </a:rPr>
              <a:t>  </a:t>
            </a:r>
          </a:p>
          <a:p>
            <a:r>
              <a:rPr lang="bn-BD" sz="2400" dirty="0">
                <a:solidFill>
                  <a:schemeClr val="tx1"/>
                </a:solidFill>
                <a:latin typeface="NikoshBAN" pitchFamily="2" charset="0"/>
                <a:cs typeface="NikoshBAN" pitchFamily="2" charset="0"/>
              </a:rPr>
              <a:t>(ঘ)</a:t>
            </a:r>
            <a:r>
              <a:rPr lang="bn-IN" sz="2400" dirty="0">
                <a:solidFill>
                  <a:schemeClr val="tx1"/>
                </a:solidFill>
                <a:latin typeface="NikoshBAN" pitchFamily="2" charset="0"/>
                <a:cs typeface="NikoshBAN" pitchFamily="2" charset="0"/>
              </a:rPr>
              <a:t> </a:t>
            </a:r>
            <a:r>
              <a:rPr lang="en-US" sz="2400" dirty="0" err="1">
                <a:solidFill>
                  <a:schemeClr val="tx1"/>
                </a:solidFill>
                <a:latin typeface="NikoshBAN" pitchFamily="2" charset="0"/>
                <a:cs typeface="NikoshBAN" pitchFamily="2" charset="0"/>
              </a:rPr>
              <a:t>করুনা</a:t>
            </a:r>
            <a:r>
              <a:rPr lang="bn-IN" sz="2400" dirty="0">
                <a:solidFill>
                  <a:schemeClr val="tx1"/>
                </a:solidFill>
                <a:latin typeface="NikoshBAN" pitchFamily="2" charset="0"/>
                <a:cs typeface="NikoshBAN" pitchFamily="2" charset="0"/>
              </a:rPr>
              <a:t> </a:t>
            </a:r>
            <a:endParaRPr lang="en-US" sz="2400" dirty="0"/>
          </a:p>
          <a:p>
            <a:endParaRPr lang="en-US" sz="2400" dirty="0"/>
          </a:p>
        </p:txBody>
      </p:sp>
      <p:sp>
        <p:nvSpPr>
          <p:cNvPr id="11" name="Rectangle 10"/>
          <p:cNvSpPr/>
          <p:nvPr/>
        </p:nvSpPr>
        <p:spPr>
          <a:xfrm>
            <a:off x="1163410" y="5929053"/>
            <a:ext cx="2722790" cy="5867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2400" dirty="0">
                <a:solidFill>
                  <a:schemeClr val="tx1"/>
                </a:solidFill>
                <a:latin typeface="NikoshBAN" pitchFamily="2" charset="0"/>
                <a:cs typeface="NikoshBAN" pitchFamily="2" charset="0"/>
              </a:rPr>
              <a:t>   (গ)</a:t>
            </a:r>
            <a:r>
              <a:rPr lang="bn-IN" sz="2400" dirty="0">
                <a:solidFill>
                  <a:schemeClr val="tx1"/>
                </a:solidFill>
                <a:latin typeface="NikoshBAN" pitchFamily="2" charset="0"/>
                <a:cs typeface="NikoshBAN" pitchFamily="2" charset="0"/>
              </a:rPr>
              <a:t> </a:t>
            </a:r>
            <a:r>
              <a:rPr lang="bn-BD" sz="2400" dirty="0">
                <a:solidFill>
                  <a:schemeClr val="tx1"/>
                </a:solidFill>
                <a:latin typeface="NikoshBAN" pitchFamily="2" charset="0"/>
                <a:cs typeface="NikoshBAN" pitchFamily="2" charset="0"/>
              </a:rPr>
              <a:t> </a:t>
            </a:r>
            <a:r>
              <a:rPr lang="en-US" sz="2400" dirty="0" err="1">
                <a:solidFill>
                  <a:schemeClr val="tx1"/>
                </a:solidFill>
                <a:latin typeface="NikoshBAN" pitchFamily="2" charset="0"/>
                <a:cs typeface="NikoshBAN" pitchFamily="2" charset="0"/>
              </a:rPr>
              <a:t>অমানবিক</a:t>
            </a:r>
            <a:endParaRPr lang="en-US" sz="2400" dirty="0"/>
          </a:p>
        </p:txBody>
      </p:sp>
      <p:sp>
        <p:nvSpPr>
          <p:cNvPr id="12" name="Rectangle 11"/>
          <p:cNvSpPr/>
          <p:nvPr/>
        </p:nvSpPr>
        <p:spPr>
          <a:xfrm>
            <a:off x="4619816" y="5044987"/>
            <a:ext cx="2697390" cy="61632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a:solidFill>
                  <a:schemeClr val="tx1"/>
                </a:solidFill>
                <a:latin typeface="NikoshBAN" pitchFamily="2" charset="0"/>
                <a:cs typeface="NikoshBAN" pitchFamily="2" charset="0"/>
              </a:rPr>
              <a:t>(খ)</a:t>
            </a:r>
            <a:r>
              <a:rPr lang="bn-IN" sz="2400" dirty="0">
                <a:solidFill>
                  <a:schemeClr val="tx1"/>
                </a:solidFill>
                <a:latin typeface="NikoshBAN" pitchFamily="2" charset="0"/>
                <a:cs typeface="NikoshBAN" pitchFamily="2" charset="0"/>
              </a:rPr>
              <a:t> </a:t>
            </a:r>
            <a:r>
              <a:rPr lang="bn-BD" sz="2400" dirty="0">
                <a:solidFill>
                  <a:schemeClr val="tx1"/>
                </a:solidFill>
                <a:latin typeface="NikoshBAN" pitchFamily="2" charset="0"/>
                <a:cs typeface="NikoshBAN" pitchFamily="2" charset="0"/>
              </a:rPr>
              <a:t> নিলাজ </a:t>
            </a:r>
            <a:endParaRPr lang="en-US" sz="2400" dirty="0">
              <a:solidFill>
                <a:schemeClr val="tx1"/>
              </a:solidFill>
              <a:latin typeface="NikoshBAN" pitchFamily="2" charset="0"/>
              <a:cs typeface="NikoshBAN" pitchFamily="2" charset="0"/>
            </a:endParaRPr>
          </a:p>
        </p:txBody>
      </p:sp>
      <p:sp>
        <p:nvSpPr>
          <p:cNvPr id="13" name="Rectangle 12"/>
          <p:cNvSpPr/>
          <p:nvPr/>
        </p:nvSpPr>
        <p:spPr>
          <a:xfrm>
            <a:off x="152400" y="76200"/>
            <a:ext cx="8862607" cy="419100"/>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200" dirty="0">
                <a:solidFill>
                  <a:schemeClr val="tx1"/>
                </a:solidFill>
                <a:latin typeface="NikoshBAN" pitchFamily="2" charset="0"/>
                <a:cs typeface="NikoshBAN" pitchFamily="2" charset="0"/>
              </a:rPr>
              <a:t>মূল্যায়ন</a:t>
            </a:r>
            <a:endParaRPr lang="en-US" sz="3200" dirty="0">
              <a:solidFill>
                <a:schemeClr val="tx1"/>
              </a:solidFill>
              <a:latin typeface="NikoshBAN" pitchFamily="2" charset="0"/>
              <a:cs typeface="NikoshBAN" pitchFamily="2" charset="0"/>
            </a:endParaRPr>
          </a:p>
        </p:txBody>
      </p:sp>
      <p:sp>
        <p:nvSpPr>
          <p:cNvPr id="14" name="TextBox 13"/>
          <p:cNvSpPr txBox="1"/>
          <p:nvPr/>
        </p:nvSpPr>
        <p:spPr>
          <a:xfrm>
            <a:off x="4572000" y="2971800"/>
            <a:ext cx="533400" cy="646331"/>
          </a:xfrm>
          <a:prstGeom prst="rect">
            <a:avLst/>
          </a:prstGeom>
          <a:noFill/>
        </p:spPr>
        <p:txBody>
          <a:bodyPr wrap="square" rtlCol="0">
            <a:spAutoFit/>
          </a:bodyPr>
          <a:lstStyle/>
          <a:p>
            <a:r>
              <a:rPr lang="en-US" sz="36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p>
        </p:txBody>
      </p:sp>
      <p:sp>
        <p:nvSpPr>
          <p:cNvPr id="15" name="TextBox 14"/>
          <p:cNvSpPr txBox="1"/>
          <p:nvPr/>
        </p:nvSpPr>
        <p:spPr>
          <a:xfrm>
            <a:off x="1600200" y="5014978"/>
            <a:ext cx="762208" cy="646331"/>
          </a:xfrm>
          <a:prstGeom prst="rect">
            <a:avLst/>
          </a:prstGeom>
          <a:noFill/>
        </p:spPr>
        <p:txBody>
          <a:bodyPr wrap="square" rtlCol="0">
            <a:spAutoFit/>
          </a:bodyPr>
          <a:lstStyle/>
          <a:p>
            <a:r>
              <a:rPr lang="en-US" sz="36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p>
        </p:txBody>
      </p:sp>
      <p:sp>
        <p:nvSpPr>
          <p:cNvPr id="16" name="Rectangle 15"/>
          <p:cNvSpPr/>
          <p:nvPr/>
        </p:nvSpPr>
        <p:spPr>
          <a:xfrm>
            <a:off x="62976" y="0"/>
            <a:ext cx="9015711" cy="671648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317577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1" y="1143000"/>
            <a:ext cx="8153400" cy="2362200"/>
          </a:xfrm>
          <a:prstGeom prst="rect">
            <a:avLst/>
          </a:prstGeom>
          <a:noFill/>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bn-BD" sz="2800" dirty="0">
                <a:solidFill>
                  <a:schemeClr val="tx1"/>
                </a:solidFill>
                <a:latin typeface="NikoshBAN" pitchFamily="2" charset="0"/>
                <a:cs typeface="NikoshBAN" pitchFamily="2" charset="0"/>
              </a:rPr>
              <a:t>৩। উপেন দুই বিঘা জমি জমিদারকে দিতে চাইল না</a:t>
            </a:r>
            <a:r>
              <a:rPr lang="bn-IN" sz="2800" dirty="0">
                <a:solidFill>
                  <a:schemeClr val="tx1"/>
                </a:solidFill>
                <a:latin typeface="NikoshBAN" pitchFamily="2" charset="0"/>
                <a:cs typeface="NikoshBAN" pitchFamily="2" charset="0"/>
              </a:rPr>
              <a:t> কারণ</a:t>
            </a:r>
            <a:r>
              <a:rPr lang="bn-BD" sz="2800" dirty="0">
                <a:solidFill>
                  <a:schemeClr val="tx1"/>
                </a:solidFill>
                <a:latin typeface="NikoshBAN" pitchFamily="2" charset="0"/>
                <a:cs typeface="NikoshBAN" pitchFamily="2" charset="0"/>
              </a:rPr>
              <a:t>-</a:t>
            </a:r>
          </a:p>
          <a:p>
            <a:pPr lvl="0"/>
            <a:r>
              <a:rPr lang="en-US" sz="2800" dirty="0">
                <a:solidFill>
                  <a:schemeClr val="tx1"/>
                </a:solidFill>
                <a:latin typeface="NikoshBAN" pitchFamily="2" charset="0"/>
                <a:cs typeface="NikoshBAN" pitchFamily="2" charset="0"/>
              </a:rPr>
              <a:t>i.</a:t>
            </a:r>
            <a:r>
              <a:rPr lang="bn-BD" sz="2800" dirty="0">
                <a:solidFill>
                  <a:schemeClr val="tx1"/>
                </a:solidFill>
                <a:latin typeface="NikoshBAN" pitchFamily="2" charset="0"/>
                <a:cs typeface="NikoshBAN" pitchFamily="2" charset="0"/>
              </a:rPr>
              <a:t>  সপ্ত পুরুষের ভিটা</a:t>
            </a:r>
          </a:p>
          <a:p>
            <a:pPr lvl="0"/>
            <a:r>
              <a:rPr lang="en-US" sz="2800" dirty="0">
                <a:solidFill>
                  <a:schemeClr val="tx1"/>
                </a:solidFill>
                <a:latin typeface="NikoshBAN" pitchFamily="2" charset="0"/>
                <a:cs typeface="NikoshBAN" pitchFamily="2" charset="0"/>
              </a:rPr>
              <a:t>ii</a:t>
            </a:r>
            <a:r>
              <a:rPr lang="bn-BD" sz="2800" dirty="0">
                <a:solidFill>
                  <a:schemeClr val="tx1"/>
                </a:solidFill>
                <a:latin typeface="NikoshBAN" pitchFamily="2" charset="0"/>
                <a:cs typeface="NikoshBAN" pitchFamily="2" charset="0"/>
              </a:rPr>
              <a:t>.</a:t>
            </a:r>
            <a:r>
              <a:rPr lang="en-US" sz="2800" dirty="0">
                <a:solidFill>
                  <a:schemeClr val="tx1"/>
                </a:solidFill>
                <a:latin typeface="NikoshBAN" pitchFamily="2" charset="0"/>
                <a:cs typeface="NikoshBAN" pitchFamily="2" charset="0"/>
              </a:rPr>
              <a:t> </a:t>
            </a:r>
            <a:r>
              <a:rPr lang="bn-BD" sz="2800" dirty="0">
                <a:solidFill>
                  <a:schemeClr val="tx1"/>
                </a:solidFill>
                <a:latin typeface="NikoshBAN" pitchFamily="2" charset="0"/>
                <a:cs typeface="NikoshBAN" pitchFamily="2" charset="0"/>
              </a:rPr>
              <a:t>ফেরত পেতে</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সংগ্রাম</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করতে</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হবে</a:t>
            </a:r>
            <a:endParaRPr lang="bn-BD" sz="2800" dirty="0">
              <a:solidFill>
                <a:schemeClr val="tx1"/>
              </a:solidFill>
              <a:latin typeface="NikoshBAN" pitchFamily="2" charset="0"/>
              <a:cs typeface="NikoshBAN" pitchFamily="2" charset="0"/>
            </a:endParaRPr>
          </a:p>
          <a:p>
            <a:pPr lvl="0"/>
            <a:r>
              <a:rPr lang="en-US" sz="2800" dirty="0">
                <a:solidFill>
                  <a:schemeClr val="tx1"/>
                </a:solidFill>
                <a:latin typeface="NikoshBAN" pitchFamily="2" charset="0"/>
                <a:cs typeface="NikoshBAN" pitchFamily="2" charset="0"/>
              </a:rPr>
              <a:t>iii</a:t>
            </a:r>
            <a:r>
              <a:rPr lang="bn-BD" sz="2800" dirty="0">
                <a:solidFill>
                  <a:schemeClr val="tx1"/>
                </a:solidFill>
                <a:latin typeface="NikoshBAN" pitchFamily="2" charset="0"/>
                <a:cs typeface="NikoshBAN" pitchFamily="2" charset="0"/>
              </a:rPr>
              <a:t>. </a:t>
            </a:r>
            <a:r>
              <a:rPr lang="en-US" sz="2800" dirty="0">
                <a:solidFill>
                  <a:schemeClr val="tx1"/>
                </a:solidFill>
                <a:latin typeface="NikoshBAN" pitchFamily="2" charset="0"/>
                <a:cs typeface="NikoshBAN" pitchFamily="2" charset="0"/>
              </a:rPr>
              <a:t> </a:t>
            </a:r>
            <a:r>
              <a:rPr lang="bn-BD" sz="2800" dirty="0">
                <a:solidFill>
                  <a:schemeClr val="tx1"/>
                </a:solidFill>
                <a:latin typeface="NikoshBAN" pitchFamily="2" charset="0"/>
                <a:cs typeface="NikoshBAN" pitchFamily="2" charset="0"/>
              </a:rPr>
              <a:t>জমির মাটি সোনার বাড়া</a:t>
            </a:r>
          </a:p>
        </p:txBody>
      </p:sp>
      <p:sp>
        <p:nvSpPr>
          <p:cNvPr id="3" name="Rectangle 2"/>
          <p:cNvSpPr/>
          <p:nvPr/>
        </p:nvSpPr>
        <p:spPr>
          <a:xfrm>
            <a:off x="1219200" y="4648200"/>
            <a:ext cx="2209800" cy="609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800" dirty="0">
                <a:solidFill>
                  <a:schemeClr val="tx1"/>
                </a:solidFill>
                <a:latin typeface="NikoshBAN" pitchFamily="2" charset="0"/>
                <a:cs typeface="NikoshBAN" pitchFamily="2" charset="0"/>
              </a:rPr>
              <a:t>(ক) </a:t>
            </a:r>
            <a:r>
              <a:rPr lang="en-US" sz="2800" dirty="0" err="1">
                <a:solidFill>
                  <a:schemeClr val="tx1"/>
                </a:solidFill>
                <a:latin typeface="NikoshBAN" pitchFamily="2" charset="0"/>
                <a:cs typeface="NikoshBAN" pitchFamily="2" charset="0"/>
              </a:rPr>
              <a:t>i</a:t>
            </a:r>
            <a:r>
              <a:rPr lang="bn-BD" sz="2800" dirty="0">
                <a:solidFill>
                  <a:schemeClr val="tx1"/>
                </a:solidFill>
                <a:latin typeface="NikoshBAN" pitchFamily="2" charset="0"/>
                <a:cs typeface="NikoshBAN" pitchFamily="2" charset="0"/>
              </a:rPr>
              <a:t>ও </a:t>
            </a:r>
            <a:r>
              <a:rPr lang="en-US" sz="2800" dirty="0">
                <a:solidFill>
                  <a:schemeClr val="tx1"/>
                </a:solidFill>
                <a:latin typeface="NikoshBAN" pitchFamily="2" charset="0"/>
                <a:cs typeface="NikoshBAN" pitchFamily="2" charset="0"/>
              </a:rPr>
              <a:t>ii</a:t>
            </a:r>
            <a:endParaRPr lang="en-US" sz="2800" dirty="0"/>
          </a:p>
        </p:txBody>
      </p:sp>
      <p:sp>
        <p:nvSpPr>
          <p:cNvPr id="4" name="Rectangle 3"/>
          <p:cNvSpPr/>
          <p:nvPr/>
        </p:nvSpPr>
        <p:spPr>
          <a:xfrm>
            <a:off x="5029200" y="4637314"/>
            <a:ext cx="22098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800" dirty="0">
                <a:solidFill>
                  <a:schemeClr val="tx1"/>
                </a:solidFill>
                <a:latin typeface="NikoshBAN" pitchFamily="2" charset="0"/>
                <a:cs typeface="NikoshBAN" pitchFamily="2" charset="0"/>
              </a:rPr>
              <a:t>খ) </a:t>
            </a:r>
            <a:r>
              <a:rPr lang="en-US" sz="2800" dirty="0">
                <a:solidFill>
                  <a:schemeClr val="tx1"/>
                </a:solidFill>
                <a:latin typeface="NikoshBAN" pitchFamily="2" charset="0"/>
                <a:cs typeface="NikoshBAN" pitchFamily="2" charset="0"/>
              </a:rPr>
              <a:t>ii</a:t>
            </a:r>
            <a:r>
              <a:rPr lang="bn-BD" sz="2800" dirty="0">
                <a:solidFill>
                  <a:schemeClr val="tx1"/>
                </a:solidFill>
                <a:latin typeface="NikoshBAN" pitchFamily="2" charset="0"/>
                <a:cs typeface="NikoshBAN" pitchFamily="2" charset="0"/>
              </a:rPr>
              <a:t> ও </a:t>
            </a:r>
            <a:r>
              <a:rPr lang="en-US" sz="2800" dirty="0">
                <a:solidFill>
                  <a:schemeClr val="tx1"/>
                </a:solidFill>
                <a:latin typeface="NikoshBAN" pitchFamily="2" charset="0"/>
                <a:cs typeface="NikoshBAN" pitchFamily="2" charset="0"/>
              </a:rPr>
              <a:t>iii. </a:t>
            </a:r>
            <a:endParaRPr lang="en-US" sz="2800" dirty="0"/>
          </a:p>
        </p:txBody>
      </p:sp>
      <p:sp>
        <p:nvSpPr>
          <p:cNvPr id="5" name="Rectangle 4"/>
          <p:cNvSpPr/>
          <p:nvPr/>
        </p:nvSpPr>
        <p:spPr>
          <a:xfrm>
            <a:off x="1302657" y="5552451"/>
            <a:ext cx="22098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dirty="0">
                <a:solidFill>
                  <a:schemeClr val="tx1"/>
                </a:solidFill>
                <a:latin typeface="NikoshBAN" pitchFamily="2" charset="0"/>
                <a:cs typeface="NikoshBAN" pitchFamily="2" charset="0"/>
              </a:rPr>
              <a:t>(গ) </a:t>
            </a:r>
            <a:r>
              <a:rPr lang="en-US" sz="2800" dirty="0" err="1">
                <a:solidFill>
                  <a:schemeClr val="tx1"/>
                </a:solidFill>
                <a:latin typeface="NikoshBAN" pitchFamily="2" charset="0"/>
                <a:cs typeface="NikoshBAN" pitchFamily="2" charset="0"/>
              </a:rPr>
              <a:t>i</a:t>
            </a:r>
            <a:r>
              <a:rPr lang="bn-BD" sz="2800" dirty="0">
                <a:solidFill>
                  <a:schemeClr val="tx1"/>
                </a:solidFill>
                <a:latin typeface="NikoshBAN" pitchFamily="2" charset="0"/>
                <a:cs typeface="NikoshBAN" pitchFamily="2" charset="0"/>
              </a:rPr>
              <a:t> ও </a:t>
            </a:r>
            <a:r>
              <a:rPr lang="en-US" sz="2800" dirty="0">
                <a:solidFill>
                  <a:schemeClr val="tx1"/>
                </a:solidFill>
                <a:latin typeface="NikoshBAN" pitchFamily="2" charset="0"/>
                <a:cs typeface="NikoshBAN" pitchFamily="2" charset="0"/>
              </a:rPr>
              <a:t>iii</a:t>
            </a:r>
            <a:endParaRPr lang="en-US" sz="2800" dirty="0"/>
          </a:p>
        </p:txBody>
      </p:sp>
      <p:sp>
        <p:nvSpPr>
          <p:cNvPr id="6" name="Rectangle 5"/>
          <p:cNvSpPr/>
          <p:nvPr/>
        </p:nvSpPr>
        <p:spPr>
          <a:xfrm>
            <a:off x="5029200" y="5552451"/>
            <a:ext cx="2209800" cy="533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800" dirty="0">
                <a:solidFill>
                  <a:schemeClr val="tx1"/>
                </a:solidFill>
                <a:latin typeface="NikoshBAN" pitchFamily="2" charset="0"/>
                <a:cs typeface="NikoshBAN" pitchFamily="2" charset="0"/>
              </a:rPr>
              <a:t>(ঘ) </a:t>
            </a:r>
            <a:r>
              <a:rPr lang="en-US" sz="2800" dirty="0" err="1">
                <a:solidFill>
                  <a:schemeClr val="tx1"/>
                </a:solidFill>
                <a:latin typeface="NikoshBAN" pitchFamily="2" charset="0"/>
                <a:cs typeface="NikoshBAN" pitchFamily="2" charset="0"/>
              </a:rPr>
              <a:t>i</a:t>
            </a:r>
            <a:r>
              <a:rPr lang="bn-BD" sz="2800" dirty="0">
                <a:solidFill>
                  <a:schemeClr val="tx1"/>
                </a:solidFill>
                <a:latin typeface="NikoshBAN" pitchFamily="2" charset="0"/>
                <a:cs typeface="NikoshBAN" pitchFamily="2" charset="0"/>
              </a:rPr>
              <a:t>, </a:t>
            </a:r>
            <a:r>
              <a:rPr lang="en-US" sz="2800" dirty="0">
                <a:solidFill>
                  <a:schemeClr val="tx1"/>
                </a:solidFill>
                <a:latin typeface="NikoshBAN" pitchFamily="2" charset="0"/>
                <a:cs typeface="NikoshBAN" pitchFamily="2" charset="0"/>
              </a:rPr>
              <a:t>ii</a:t>
            </a:r>
            <a:r>
              <a:rPr lang="bn-BD" sz="2800" dirty="0">
                <a:solidFill>
                  <a:schemeClr val="tx1"/>
                </a:solidFill>
                <a:latin typeface="NikoshBAN" pitchFamily="2" charset="0"/>
                <a:cs typeface="NikoshBAN" pitchFamily="2" charset="0"/>
              </a:rPr>
              <a:t> ও </a:t>
            </a:r>
            <a:r>
              <a:rPr lang="en-US" sz="2800" dirty="0">
                <a:solidFill>
                  <a:schemeClr val="tx1"/>
                </a:solidFill>
                <a:latin typeface="NikoshBAN" pitchFamily="2" charset="0"/>
                <a:cs typeface="NikoshBAN" pitchFamily="2" charset="0"/>
              </a:rPr>
              <a:t>iii. </a:t>
            </a:r>
          </a:p>
        </p:txBody>
      </p:sp>
      <p:sp>
        <p:nvSpPr>
          <p:cNvPr id="7" name="Rectangle 6"/>
          <p:cNvSpPr/>
          <p:nvPr/>
        </p:nvSpPr>
        <p:spPr>
          <a:xfrm>
            <a:off x="0" y="365989"/>
            <a:ext cx="9067800" cy="609600"/>
          </a:xfrm>
          <a:prstGeom prst="rect">
            <a:avLst/>
          </a:prstGeom>
          <a:solidFill>
            <a:schemeClr val="accent2">
              <a:lumMod val="20000"/>
              <a:lumOff val="8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200" dirty="0">
                <a:solidFill>
                  <a:schemeClr val="tx1"/>
                </a:solidFill>
                <a:latin typeface="NikoshBAN" pitchFamily="2" charset="0"/>
                <a:cs typeface="NikoshBAN" pitchFamily="2" charset="0"/>
              </a:rPr>
              <a:t>বহুনির্বাচনী প্রশ্ন </a:t>
            </a:r>
            <a:endParaRPr lang="en-US" sz="3200" dirty="0">
              <a:solidFill>
                <a:schemeClr val="tx1"/>
              </a:solidFill>
              <a:latin typeface="NikoshBAN" pitchFamily="2" charset="0"/>
              <a:cs typeface="NikoshBAN" pitchFamily="2" charset="0"/>
            </a:endParaRPr>
          </a:p>
        </p:txBody>
      </p:sp>
      <p:sp>
        <p:nvSpPr>
          <p:cNvPr id="8" name="TextBox 7"/>
          <p:cNvSpPr txBox="1"/>
          <p:nvPr/>
        </p:nvSpPr>
        <p:spPr>
          <a:xfrm>
            <a:off x="1317897" y="5434430"/>
            <a:ext cx="533400" cy="769441"/>
          </a:xfrm>
          <a:prstGeom prst="rect">
            <a:avLst/>
          </a:prstGeom>
          <a:noFill/>
        </p:spPr>
        <p:txBody>
          <a:bodyPr wrap="square" rtlCol="0">
            <a:spAutoFit/>
          </a:bodyPr>
          <a:lstStyle/>
          <a:p>
            <a:r>
              <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p>
        </p:txBody>
      </p:sp>
      <p:sp>
        <p:nvSpPr>
          <p:cNvPr id="9" name="Rectangle 8"/>
          <p:cNvSpPr/>
          <p:nvPr/>
        </p:nvSpPr>
        <p:spPr>
          <a:xfrm>
            <a:off x="76200" y="3819358"/>
            <a:ext cx="8991599" cy="584775"/>
          </a:xfrm>
          <a:prstGeom prst="rect">
            <a:avLst/>
          </a:prstGeom>
          <a:solidFill>
            <a:srgbClr val="C00000"/>
          </a:solidFill>
        </p:spPr>
        <p:txBody>
          <a:bodyPr wrap="square">
            <a:spAutoFit/>
          </a:bodyPr>
          <a:lstStyle/>
          <a:p>
            <a:pPr lvl="0"/>
            <a:r>
              <a:rPr lang="bn-BD" sz="3200" dirty="0">
                <a:solidFill>
                  <a:schemeClr val="bg1"/>
                </a:solidFill>
                <a:latin typeface="NikoshBAN" pitchFamily="2" charset="0"/>
                <a:cs typeface="NikoshBAN" pitchFamily="2" charset="0"/>
              </a:rPr>
              <a:t>নিচের কোনটি সঠিক?</a:t>
            </a:r>
          </a:p>
        </p:txBody>
      </p:sp>
      <p:sp>
        <p:nvSpPr>
          <p:cNvPr id="10" name="Rectangle 9"/>
          <p:cNvSpPr/>
          <p:nvPr/>
        </p:nvSpPr>
        <p:spPr>
          <a:xfrm>
            <a:off x="76200" y="0"/>
            <a:ext cx="8991600" cy="6858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249877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57200"/>
            <a:ext cx="7750628" cy="5663089"/>
          </a:xfrm>
          <a:prstGeom prst="rect">
            <a:avLst/>
          </a:prstGeom>
        </p:spPr>
        <p:txBody>
          <a:bodyPr wrap="square">
            <a:spAutoFit/>
          </a:bodyPr>
          <a:lstStyle/>
          <a:p>
            <a:r>
              <a:rPr lang="as-IN" dirty="0">
                <a:latin typeface="NikoshBAN" pitchFamily="2" charset="0"/>
                <a:cs typeface="NikoshBAN" pitchFamily="2" charset="0"/>
              </a:rPr>
              <a:t> </a:t>
            </a:r>
            <a:r>
              <a:rPr lang="as-IN" dirty="0">
                <a:solidFill>
                  <a:srgbClr val="C00000"/>
                </a:solidFill>
                <a:latin typeface="NikoshBAN" pitchFamily="2" charset="0"/>
                <a:cs typeface="NikoshBAN" pitchFamily="2" charset="0"/>
              </a:rPr>
              <a:t>'</a:t>
            </a:r>
            <a:r>
              <a:rPr lang="as-IN" b="1" dirty="0">
                <a:solidFill>
                  <a:srgbClr val="C00000"/>
                </a:solidFill>
                <a:latin typeface="NikoshBAN" pitchFamily="2" charset="0"/>
                <a:cs typeface="NikoshBAN" pitchFamily="2" charset="0"/>
              </a:rPr>
              <a:t>দুই বিঘা জমি</a:t>
            </a:r>
            <a:r>
              <a:rPr lang="as-IN" dirty="0">
                <a:solidFill>
                  <a:srgbClr val="C00000"/>
                </a:solidFill>
                <a:latin typeface="NikoshBAN" pitchFamily="2" charset="0"/>
                <a:cs typeface="NikoshBAN" pitchFamily="2" charset="0"/>
              </a:rPr>
              <a:t>' </a:t>
            </a:r>
            <a:r>
              <a:rPr lang="as-IN" b="1" dirty="0">
                <a:latin typeface="NikoshBAN" pitchFamily="2" charset="0"/>
                <a:cs typeface="NikoshBAN" pitchFamily="2" charset="0"/>
              </a:rPr>
              <a:t>কবিতার</a:t>
            </a:r>
            <a:r>
              <a:rPr lang="as-IN" dirty="0">
                <a:latin typeface="NikoshBAN" pitchFamily="2" charset="0"/>
                <a:cs typeface="NikoshBAN" pitchFamily="2" charset="0"/>
              </a:rPr>
              <a:t> মাধ্যমে কবি দেখাতে </a:t>
            </a:r>
            <a:r>
              <a:rPr lang="en-US" dirty="0" err="1">
                <a:latin typeface="NikoshBAN" pitchFamily="2" charset="0"/>
                <a:cs typeface="NikoshBAN" pitchFamily="2" charset="0"/>
              </a:rPr>
              <a:t>চেয়ে</a:t>
            </a:r>
            <a:r>
              <a:rPr lang="as-IN" dirty="0">
                <a:latin typeface="NikoshBAN" pitchFamily="2" charset="0"/>
                <a:cs typeface="NikoshBAN" pitchFamily="2" charset="0"/>
              </a:rPr>
              <a:t>ছেন, সমাজে এক শ্রেণির  বিত্তবান </a:t>
            </a:r>
            <a:r>
              <a:rPr lang="en-US" dirty="0" err="1">
                <a:latin typeface="NikoshBAN" pitchFamily="2" charset="0"/>
                <a:cs typeface="NikoshBAN" pitchFamily="2" charset="0"/>
              </a:rPr>
              <a:t>লোকে</a:t>
            </a:r>
            <a:r>
              <a:rPr lang="as-IN" dirty="0">
                <a:latin typeface="NikoshBAN" pitchFamily="2" charset="0"/>
                <a:cs typeface="NikoshBAN" pitchFamily="2" charset="0"/>
              </a:rPr>
              <a:t>রা সাধারণ মানুষের সম্পদ লুট করে সম্পদশালী </a:t>
            </a:r>
            <a:r>
              <a:rPr lang="en-US" dirty="0" err="1">
                <a:latin typeface="NikoshBAN" pitchFamily="2" charset="0"/>
                <a:cs typeface="NikoshBAN" pitchFamily="2" charset="0"/>
              </a:rPr>
              <a:t>হয়</a:t>
            </a:r>
            <a:r>
              <a:rPr lang="as-IN" dirty="0">
                <a:latin typeface="NikoshBAN" pitchFamily="2" charset="0"/>
                <a:cs typeface="NikoshBAN" pitchFamily="2" charset="0"/>
              </a:rPr>
              <a:t>। তারা অর্থ, শক্তি ও দাপটের জোরে অ</a:t>
            </a:r>
            <a:r>
              <a:rPr lang="en-US" dirty="0" err="1">
                <a:latin typeface="NikoshBAN" pitchFamily="2" charset="0"/>
                <a:cs typeface="NikoshBAN" pitchFamily="2" charset="0"/>
              </a:rPr>
              <a:t>ন্যায়</a:t>
            </a:r>
            <a:r>
              <a:rPr lang="as-IN" dirty="0">
                <a:latin typeface="NikoshBAN" pitchFamily="2" charset="0"/>
                <a:cs typeface="NikoshBAN" pitchFamily="2" charset="0"/>
              </a:rPr>
              <a:t>কে </a:t>
            </a:r>
            <a:r>
              <a:rPr lang="en-US" dirty="0" err="1">
                <a:latin typeface="NikoshBAN" pitchFamily="2" charset="0"/>
                <a:cs typeface="NikoshBAN" pitchFamily="2" charset="0"/>
              </a:rPr>
              <a:t>ন্যায়</a:t>
            </a:r>
            <a:r>
              <a:rPr lang="as-IN" dirty="0">
                <a:latin typeface="NikoshBAN" pitchFamily="2" charset="0"/>
                <a:cs typeface="NikoshBAN" pitchFamily="2" charset="0"/>
              </a:rPr>
              <a:t>, </a:t>
            </a:r>
            <a:r>
              <a:rPr lang="en-US" dirty="0" err="1">
                <a:latin typeface="NikoshBAN" pitchFamily="2" charset="0"/>
                <a:cs typeface="NikoshBAN" pitchFamily="2" charset="0"/>
              </a:rPr>
              <a:t>ন্যায়</a:t>
            </a:r>
            <a:r>
              <a:rPr lang="as-IN" dirty="0">
                <a:latin typeface="NikoshBAN" pitchFamily="2" charset="0"/>
                <a:cs typeface="NikoshBAN" pitchFamily="2" charset="0"/>
              </a:rPr>
              <a:t>কে অ</a:t>
            </a:r>
            <a:r>
              <a:rPr lang="en-US" dirty="0" err="1">
                <a:latin typeface="NikoshBAN" pitchFamily="2" charset="0"/>
                <a:cs typeface="NikoshBAN" pitchFamily="2" charset="0"/>
              </a:rPr>
              <a:t>ন্যায়</a:t>
            </a:r>
            <a:r>
              <a:rPr lang="as-IN" dirty="0">
                <a:latin typeface="NikoshBAN" pitchFamily="2" charset="0"/>
                <a:cs typeface="NikoshBAN" pitchFamily="2" charset="0"/>
              </a:rPr>
              <a:t> বলে প্রতিষ্ঠা করে। </a:t>
            </a:r>
            <a:r>
              <a:rPr lang="as-IN" dirty="0">
                <a:solidFill>
                  <a:srgbClr val="C00000"/>
                </a:solidFill>
                <a:latin typeface="NikoshBAN" pitchFamily="2" charset="0"/>
                <a:cs typeface="NikoshBAN" pitchFamily="2" charset="0"/>
              </a:rPr>
              <a:t>'</a:t>
            </a:r>
            <a:r>
              <a:rPr lang="as-IN" b="1" dirty="0">
                <a:solidFill>
                  <a:srgbClr val="C00000"/>
                </a:solidFill>
                <a:latin typeface="NikoshBAN" pitchFamily="2" charset="0"/>
                <a:cs typeface="NikoshBAN" pitchFamily="2" charset="0"/>
              </a:rPr>
              <a:t>দুই বিঘা জমি</a:t>
            </a:r>
            <a:r>
              <a:rPr lang="as-IN" dirty="0">
                <a:solidFill>
                  <a:srgbClr val="C00000"/>
                </a:solidFill>
                <a:latin typeface="NikoshBAN" pitchFamily="2" charset="0"/>
                <a:cs typeface="NikoshBAN" pitchFamily="2" charset="0"/>
              </a:rPr>
              <a:t>' </a:t>
            </a:r>
            <a:r>
              <a:rPr lang="as-IN" dirty="0">
                <a:latin typeface="NikoshBAN" pitchFamily="2" charset="0"/>
                <a:cs typeface="NikoshBAN" pitchFamily="2" charset="0"/>
              </a:rPr>
              <a:t>কবিতাটিতে কবি এদের স্বরূপ তুলে ধরেছেন।</a:t>
            </a:r>
            <a:endParaRPr lang="en-US" dirty="0">
              <a:latin typeface="NikoshBAN" pitchFamily="2" charset="0"/>
              <a:cs typeface="NikoshBAN" pitchFamily="2" charset="0"/>
            </a:endParaRPr>
          </a:p>
          <a:p>
            <a:r>
              <a:rPr lang="as-IN" dirty="0">
                <a:latin typeface="NikoshBAN" pitchFamily="2" charset="0"/>
                <a:cs typeface="NikoshBAN" pitchFamily="2" charset="0"/>
              </a:rPr>
              <a:t>সমাজের প্রভাবশালী মানুষরা গরিব, দুঃখী, খেটে খাওয়া মানুষদের ধন-সম্পদ আত্মসাৎ করে ধনী হয়। তাদের এই সম্পদের লোভের করণে তারা নিজেদের মানবতাকে বিসর্জন দিয়ে মিথ্যার আশ্রয় নিতেও কুন্ঠাবোধ করে না। তারা সমাজের দীনহীন মানুষদের প্রতারিত করে তাদের নূ্ন্যতম সম্পদটুকু কেড়ে নিয়ে নিজেরা সম্পদের পাহাড় গড়ে। । তাই সমাজের সকলের উচিৎ ধনী শ্রেণির নিষ্ঠুরতাকে অবজ্ঞা করে দুর্দশাগ্রস্ত দরিদ্রদের প্রতি সহানুভূতিশীল হওয়া।</a:t>
            </a:r>
            <a:r>
              <a:rPr lang="as-IN" dirty="0"/>
              <a:t> </a:t>
            </a:r>
            <a:endParaRPr lang="en-US" dirty="0"/>
          </a:p>
          <a:p>
            <a:r>
              <a:rPr lang="as-IN" dirty="0">
                <a:latin typeface="NikoshBAN" pitchFamily="2" charset="0"/>
                <a:cs typeface="NikoshBAN" pitchFamily="2" charset="0"/>
              </a:rPr>
              <a:t>দুই বিঘা জমি রবীন্দ্রনাথ ঠাকুরের লেখা একটি </a:t>
            </a:r>
            <a:r>
              <a:rPr lang="as-IN" b="1" dirty="0">
                <a:solidFill>
                  <a:srgbClr val="C00000"/>
                </a:solidFill>
                <a:latin typeface="NikoshBAN" pitchFamily="2" charset="0"/>
                <a:cs typeface="NikoshBAN" pitchFamily="2" charset="0"/>
              </a:rPr>
              <a:t>ব্যঙ্গাত্মক কবিতা৷ </a:t>
            </a:r>
            <a:r>
              <a:rPr lang="as-IN" dirty="0">
                <a:latin typeface="NikoshBAN" pitchFamily="2" charset="0"/>
                <a:cs typeface="NikoshBAN" pitchFamily="2" charset="0"/>
              </a:rPr>
              <a:t>এটি রবীন্দ্রনাথ ঠাকুরের</a:t>
            </a:r>
            <a:r>
              <a:rPr lang="as-IN" sz="2000" b="1" dirty="0">
                <a:solidFill>
                  <a:srgbClr val="C00000"/>
                </a:solidFill>
                <a:latin typeface="NikoshBAN" pitchFamily="2" charset="0"/>
                <a:cs typeface="NikoshBAN" pitchFamily="2" charset="0"/>
              </a:rPr>
              <a:t> ‘চিত্রা</a:t>
            </a:r>
            <a:r>
              <a:rPr lang="as-IN" dirty="0">
                <a:latin typeface="NikoshBAN" pitchFamily="2" charset="0"/>
                <a:cs typeface="NikoshBAN" pitchFamily="2" charset="0"/>
              </a:rPr>
              <a:t>’ নামক কাব্যগ্রন্থের একটি কবিতা।</a:t>
            </a:r>
          </a:p>
          <a:p>
            <a:r>
              <a:rPr lang="as-IN" dirty="0">
                <a:latin typeface="NikoshBAN" pitchFamily="2" charset="0"/>
                <a:cs typeface="NikoshBAN" pitchFamily="2" charset="0"/>
              </a:rPr>
              <a:t>বাংলার গ্রামীণ সমাজের শ্রেণীবিভেদ আর দুর্বলের উপর সবলের অনাচার অবিচার </a:t>
            </a:r>
            <a:r>
              <a:rPr lang="en-US" dirty="0" err="1">
                <a:latin typeface="NikoshBAN" pitchFamily="2" charset="0"/>
                <a:cs typeface="NikoshBAN" pitchFamily="2" charset="0"/>
              </a:rPr>
              <a:t>নিয়ে</a:t>
            </a:r>
            <a:r>
              <a:rPr lang="as-IN" dirty="0">
                <a:latin typeface="NikoshBAN" pitchFamily="2" charset="0"/>
                <a:cs typeface="NikoshBAN" pitchFamily="2" charset="0"/>
              </a:rPr>
              <a:t> রবীন্দ্রনাথ ঠাকুর কবিতাটি লিখেছেন৷ এই কবিতা</a:t>
            </a:r>
            <a:r>
              <a:rPr lang="en-US" dirty="0">
                <a:latin typeface="NikoshBAN" pitchFamily="2" charset="0"/>
                <a:cs typeface="NikoshBAN" pitchFamily="2" charset="0"/>
              </a:rPr>
              <a:t>য়</a:t>
            </a:r>
            <a:r>
              <a:rPr lang="as-IN" dirty="0">
                <a:latin typeface="NikoshBAN" pitchFamily="2" charset="0"/>
                <a:cs typeface="NikoshBAN" pitchFamily="2" charset="0"/>
              </a:rPr>
              <a:t> গরীব শ্রেণীর অস</a:t>
            </a:r>
            <a:r>
              <a:rPr lang="en-US" dirty="0" err="1">
                <a:latin typeface="NikoshBAN" pitchFamily="2" charset="0"/>
                <a:cs typeface="NikoshBAN" pitchFamily="2" charset="0"/>
              </a:rPr>
              <a:t>হায়</a:t>
            </a:r>
            <a:r>
              <a:rPr lang="as-IN" dirty="0">
                <a:latin typeface="NikoshBAN" pitchFamily="2" charset="0"/>
                <a:cs typeface="NikoshBAN" pitchFamily="2" charset="0"/>
              </a:rPr>
              <a:t>ত্বের দিক ফুটি</a:t>
            </a:r>
            <a:r>
              <a:rPr lang="en-US" dirty="0" err="1">
                <a:latin typeface="NikoshBAN" pitchFamily="2" charset="0"/>
                <a:cs typeface="NikoshBAN" pitchFamily="2" charset="0"/>
              </a:rPr>
              <a:t>য়ে</a:t>
            </a:r>
            <a:r>
              <a:rPr lang="en-US" dirty="0">
                <a:latin typeface="NikoshBAN" pitchFamily="2" charset="0"/>
                <a:cs typeface="NikoshBAN" pitchFamily="2" charset="0"/>
              </a:rPr>
              <a:t> </a:t>
            </a:r>
            <a:r>
              <a:rPr lang="as-IN" dirty="0">
                <a:latin typeface="NikoshBAN" pitchFamily="2" charset="0"/>
                <a:cs typeface="NikoshBAN" pitchFamily="2" charset="0"/>
              </a:rPr>
              <a:t>তোলা </a:t>
            </a:r>
            <a:r>
              <a:rPr lang="en-US" dirty="0" err="1">
                <a:latin typeface="NikoshBAN" pitchFamily="2" charset="0"/>
                <a:cs typeface="NikoshBAN" pitchFamily="2" charset="0"/>
              </a:rPr>
              <a:t>হয়ে</a:t>
            </a:r>
            <a:r>
              <a:rPr lang="as-IN" dirty="0">
                <a:latin typeface="NikoshBAN" pitchFamily="2" charset="0"/>
                <a:cs typeface="NikoshBAN" pitchFamily="2" charset="0"/>
              </a:rPr>
              <a:t>ছে। এখানে একটি লোকের জমি জোর করে জমিদার – এর দখলে নেও</a:t>
            </a:r>
            <a:r>
              <a:rPr lang="en-US" dirty="0" err="1">
                <a:latin typeface="NikoshBAN" pitchFamily="2" charset="0"/>
                <a:cs typeface="NikoshBAN" pitchFamily="2" charset="0"/>
              </a:rPr>
              <a:t>য়া</a:t>
            </a:r>
            <a:r>
              <a:rPr lang="as-IN" dirty="0">
                <a:latin typeface="NikoshBAN" pitchFamily="2" charset="0"/>
                <a:cs typeface="NikoshBAN" pitchFamily="2" charset="0"/>
              </a:rPr>
              <a:t>র ঘটনা অতি নিপুণভাবে কবিতার ছন্দে বলা হ</a:t>
            </a:r>
            <a:r>
              <a:rPr lang="en-US" dirty="0" err="1">
                <a:latin typeface="NikoshBAN" pitchFamily="2" charset="0"/>
                <a:cs typeface="NikoshBAN" pitchFamily="2" charset="0"/>
              </a:rPr>
              <a:t>য়ে</a:t>
            </a:r>
            <a:r>
              <a:rPr lang="as-IN" dirty="0">
                <a:latin typeface="NikoshBAN" pitchFamily="2" charset="0"/>
                <a:cs typeface="NikoshBAN" pitchFamily="2" charset="0"/>
              </a:rPr>
              <a:t>ছে৷</a:t>
            </a:r>
          </a:p>
          <a:p>
            <a:r>
              <a:rPr lang="as-IN" dirty="0">
                <a:latin typeface="NikoshBAN" pitchFamily="2" charset="0"/>
                <a:cs typeface="NikoshBAN" pitchFamily="2" charset="0"/>
              </a:rPr>
              <a:t>দুই বিঘা জমি কবিতায় উপেন একজন দারি</a:t>
            </a:r>
            <a:r>
              <a:rPr lang="en-US" dirty="0" err="1">
                <a:latin typeface="NikoshBAN" pitchFamily="2" charset="0"/>
                <a:cs typeface="NikoshBAN" pitchFamily="2" charset="0"/>
              </a:rPr>
              <a:t>দ্র্য</a:t>
            </a:r>
            <a:r>
              <a:rPr lang="as-IN" dirty="0">
                <a:latin typeface="NikoshBAN" pitchFamily="2" charset="0"/>
                <a:cs typeface="NikoshBAN" pitchFamily="2" charset="0"/>
              </a:rPr>
              <a:t> কৃষক ৷ তার যে জমিজমা ছিল তার মধ্যে দুই বিঘা জমি ছা</a:t>
            </a:r>
            <a:r>
              <a:rPr lang="en-US" dirty="0" err="1">
                <a:latin typeface="NikoshBAN" pitchFamily="2" charset="0"/>
                <a:cs typeface="NikoshBAN" pitchFamily="2" charset="0"/>
              </a:rPr>
              <a:t>ড়া</a:t>
            </a:r>
            <a:r>
              <a:rPr lang="as-IN" dirty="0">
                <a:latin typeface="NikoshBAN" pitchFamily="2" charset="0"/>
                <a:cs typeface="NikoshBAN" pitchFamily="2" charset="0"/>
              </a:rPr>
              <a:t> সবই </a:t>
            </a:r>
            <a:r>
              <a:rPr lang="en-US" dirty="0">
                <a:latin typeface="NikoshBAN" pitchFamily="2" charset="0"/>
                <a:cs typeface="NikoshBAN" pitchFamily="2" charset="0"/>
              </a:rPr>
              <a:t>ঋ</a:t>
            </a:r>
            <a:r>
              <a:rPr lang="as-IN" dirty="0">
                <a:latin typeface="NikoshBAN" pitchFamily="2" charset="0"/>
                <a:cs typeface="NikoshBAN" pitchFamily="2" charset="0"/>
              </a:rPr>
              <a:t>ণের দা</a:t>
            </a:r>
            <a:r>
              <a:rPr lang="en-US" dirty="0" err="1">
                <a:latin typeface="NikoshBAN" pitchFamily="2" charset="0"/>
                <a:cs typeface="NikoshBAN" pitchFamily="2" charset="0"/>
              </a:rPr>
              <a:t>য়ে</a:t>
            </a:r>
            <a:r>
              <a:rPr lang="as-IN" dirty="0">
                <a:latin typeface="NikoshBAN" pitchFamily="2" charset="0"/>
                <a:cs typeface="NikoshBAN" pitchFamily="2" charset="0"/>
              </a:rPr>
              <a:t> তাকে হারাতে হ</a:t>
            </a:r>
            <a:r>
              <a:rPr lang="en-US" dirty="0" err="1">
                <a:latin typeface="NikoshBAN" pitchFamily="2" charset="0"/>
                <a:cs typeface="NikoshBAN" pitchFamily="2" charset="0"/>
              </a:rPr>
              <a:t>য়ে</a:t>
            </a:r>
            <a:r>
              <a:rPr lang="as-IN" dirty="0">
                <a:latin typeface="NikoshBAN" pitchFamily="2" charset="0"/>
                <a:cs typeface="NikoshBAN" pitchFamily="2" charset="0"/>
              </a:rPr>
              <a:t>ছে। তার সম্বল এখন শুধু ভিটেমাটির এই দুই বিঘা জমি৷ কিন্তু উপেনের কপাল খারাপ৷</a:t>
            </a:r>
          </a:p>
          <a:p>
            <a:r>
              <a:rPr lang="as-IN" dirty="0">
                <a:latin typeface="NikoshBAN" pitchFamily="2" charset="0"/>
                <a:cs typeface="NikoshBAN" pitchFamily="2" charset="0"/>
              </a:rPr>
              <a:t>তার এলাকার জমিদার বাবুর ভুমির শেষ নেই। তবুও জমিদার বাবুর নজর প</a:t>
            </a:r>
            <a:r>
              <a:rPr lang="en-US" dirty="0" err="1">
                <a:latin typeface="NikoshBAN" pitchFamily="2" charset="0"/>
                <a:cs typeface="NikoshBAN" pitchFamily="2" charset="0"/>
              </a:rPr>
              <a:t>ড়ে</a:t>
            </a:r>
            <a:r>
              <a:rPr lang="en-US" dirty="0">
                <a:latin typeface="NikoshBAN" pitchFamily="2" charset="0"/>
                <a:cs typeface="NikoshBAN" pitchFamily="2" charset="0"/>
              </a:rPr>
              <a:t> </a:t>
            </a:r>
            <a:r>
              <a:rPr lang="as-IN" dirty="0">
                <a:latin typeface="NikoshBAN" pitchFamily="2" charset="0"/>
                <a:cs typeface="NikoshBAN" pitchFamily="2" charset="0"/>
              </a:rPr>
              <a:t>উপেনের দুই বিঘা জমির উপর৷ বাবু উপে</a:t>
            </a:r>
            <a:r>
              <a:rPr lang="en-US" dirty="0" err="1">
                <a:latin typeface="NikoshBAN" pitchFamily="2" charset="0"/>
                <a:cs typeface="NikoshBAN" pitchFamily="2" charset="0"/>
              </a:rPr>
              <a:t>ন্র</a:t>
            </a:r>
            <a:r>
              <a:rPr lang="as-IN" dirty="0">
                <a:latin typeface="NikoshBAN" pitchFamily="2" charset="0"/>
                <a:cs typeface="NikoshBAN" pitchFamily="2" charset="0"/>
              </a:rPr>
              <a:t>র জমি কিনতে চান। শুনে উপেন বলে,রাজা এই দেশের মালিক আপনি, </a:t>
            </a:r>
            <a:r>
              <a:rPr lang="en-US" dirty="0" err="1">
                <a:latin typeface="NikoshBAN" pitchFamily="2" charset="0"/>
                <a:cs typeface="NikoshBAN" pitchFamily="2" charset="0"/>
              </a:rPr>
              <a:t>জায়</a:t>
            </a:r>
            <a:r>
              <a:rPr lang="as-IN" dirty="0">
                <a:latin typeface="NikoshBAN" pitchFamily="2" charset="0"/>
                <a:cs typeface="NikoshBAN" pitchFamily="2" charset="0"/>
              </a:rPr>
              <a:t>গার অভাব নেই কিন্তু আমার এই </a:t>
            </a:r>
            <a:r>
              <a:rPr lang="en-US" dirty="0" err="1">
                <a:latin typeface="NikoshBAN" pitchFamily="2" charset="0"/>
                <a:cs typeface="NikoshBAN" pitchFamily="2" charset="0"/>
              </a:rPr>
              <a:t>জায়</a:t>
            </a:r>
            <a:r>
              <a:rPr lang="as-IN" dirty="0">
                <a:latin typeface="NikoshBAN" pitchFamily="2" charset="0"/>
                <a:cs typeface="NikoshBAN" pitchFamily="2" charset="0"/>
              </a:rPr>
              <a:t>গাটি </a:t>
            </a:r>
            <a:r>
              <a:rPr lang="en-US" dirty="0" err="1">
                <a:latin typeface="NikoshBAN" pitchFamily="2" charset="0"/>
                <a:cs typeface="NikoshBAN" pitchFamily="2" charset="0"/>
              </a:rPr>
              <a:t>ছাড়া</a:t>
            </a:r>
            <a:r>
              <a:rPr lang="as-IN" dirty="0">
                <a:latin typeface="NikoshBAN" pitchFamily="2" charset="0"/>
                <a:cs typeface="NikoshBAN" pitchFamily="2" charset="0"/>
              </a:rPr>
              <a:t> মরার মতো ঠাঁই নেই</a:t>
            </a:r>
            <a:r>
              <a:rPr lang="en-US" dirty="0">
                <a:latin typeface="NikoshBAN" pitchFamily="2" charset="0"/>
                <a:cs typeface="NikoshBAN" pitchFamily="2" charset="0"/>
              </a:rPr>
              <a:t>।</a:t>
            </a:r>
            <a:r>
              <a:rPr lang="as-IN" dirty="0">
                <a:latin typeface="NikoshBAN" pitchFamily="2" charset="0"/>
                <a:cs typeface="NikoshBAN" pitchFamily="2" charset="0"/>
              </a:rPr>
              <a:t> উপেন দুই হাত </a:t>
            </a:r>
            <a:r>
              <a:rPr lang="en-US" dirty="0" err="1">
                <a:latin typeface="NikoshBAN" pitchFamily="2" charset="0"/>
                <a:cs typeface="NikoshBAN" pitchFamily="2" charset="0"/>
              </a:rPr>
              <a:t>জোড়</a:t>
            </a:r>
            <a:r>
              <a:rPr lang="as-IN" dirty="0">
                <a:latin typeface="NikoshBAN" pitchFamily="2" charset="0"/>
                <a:cs typeface="NikoshBAN" pitchFamily="2" charset="0"/>
              </a:rPr>
              <a:t> করে বাবুর কাছে ভিটেটা </a:t>
            </a:r>
            <a:r>
              <a:rPr lang="en-US" dirty="0" err="1">
                <a:latin typeface="NikoshBAN" pitchFamily="2" charset="0"/>
                <a:cs typeface="NikoshBAN" pitchFamily="2" charset="0"/>
              </a:rPr>
              <a:t>কেড়ে</a:t>
            </a:r>
            <a:r>
              <a:rPr lang="en-US" dirty="0">
                <a:latin typeface="NikoshBAN" pitchFamily="2" charset="0"/>
                <a:cs typeface="NikoshBAN" pitchFamily="2" charset="0"/>
              </a:rPr>
              <a:t> </a:t>
            </a:r>
            <a:r>
              <a:rPr lang="as-IN" dirty="0">
                <a:latin typeface="NikoshBAN" pitchFamily="2" charset="0"/>
                <a:cs typeface="NikoshBAN" pitchFamily="2" charset="0"/>
              </a:rPr>
              <a:t>না </a:t>
            </a:r>
            <a:r>
              <a:rPr lang="en-US" dirty="0" err="1">
                <a:latin typeface="NikoshBAN" pitchFamily="2" charset="0"/>
                <a:cs typeface="NikoshBAN" pitchFamily="2" charset="0"/>
              </a:rPr>
              <a:t>নেওয়া</a:t>
            </a:r>
            <a:r>
              <a:rPr lang="as-IN" dirty="0">
                <a:latin typeface="NikoshBAN" pitchFamily="2" charset="0"/>
                <a:cs typeface="NikoshBAN" pitchFamily="2" charset="0"/>
              </a:rPr>
              <a:t>র অনুরোধ করে৷</a:t>
            </a:r>
            <a:r>
              <a:rPr lang="en-US" dirty="0">
                <a:latin typeface="NikoshBAN" pitchFamily="2" charset="0"/>
                <a:cs typeface="NikoshBAN" pitchFamily="2" charset="0"/>
              </a:rPr>
              <a:t> </a:t>
            </a:r>
            <a:r>
              <a:rPr lang="as-IN" dirty="0">
                <a:latin typeface="NikoshBAN" pitchFamily="2" charset="0"/>
                <a:cs typeface="NikoshBAN" pitchFamily="2" charset="0"/>
              </a:rPr>
              <a:t>উপেন জমিটা বিক্রি করতে না চাইলে মিথ্যা ঋণের দায়ে সেটাও ছাড়তে হয় । </a:t>
            </a:r>
          </a:p>
        </p:txBody>
      </p:sp>
      <p:sp>
        <p:nvSpPr>
          <p:cNvPr id="4" name="Rectangle 3"/>
          <p:cNvSpPr/>
          <p:nvPr/>
        </p:nvSpPr>
        <p:spPr>
          <a:xfrm>
            <a:off x="342900" y="304800"/>
            <a:ext cx="8458200" cy="6248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1251568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860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ln w="1905"/>
              <a:solidFill>
                <a:schemeClr val="accent5"/>
              </a:solidFill>
              <a:effectLst>
                <a:innerShdw blurRad="69850" dist="43180" dir="5400000">
                  <a:srgbClr val="000000">
                    <a:alpha val="65000"/>
                  </a:srgbClr>
                </a:innerShdw>
              </a:effectLst>
              <a:latin typeface="NikoshBAN" pitchFamily="2" charset="0"/>
              <a:cs typeface="NikoshBAN" pitchFamily="2" charset="0"/>
            </a:endParaRPr>
          </a:p>
        </p:txBody>
      </p:sp>
      <p:sp>
        <p:nvSpPr>
          <p:cNvPr id="3" name="Vertical Scroll 2"/>
          <p:cNvSpPr/>
          <p:nvPr/>
        </p:nvSpPr>
        <p:spPr>
          <a:xfrm>
            <a:off x="0" y="228601"/>
            <a:ext cx="8839200" cy="533400"/>
          </a:xfrm>
          <a:prstGeom prst="verticalScroll">
            <a:avLst/>
          </a:prstGeom>
          <a:solidFill>
            <a:srgbClr val="99FFCC"/>
          </a:solidFill>
          <a:effectLst>
            <a:innerShdw blurRad="63500" dist="50800" dir="135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বাড়ীর</a:t>
            </a:r>
            <a:r>
              <a:rPr lang="bn-I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কাজ</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graphicFrame>
        <p:nvGraphicFramePr>
          <p:cNvPr id="4" name="Diagram 3"/>
          <p:cNvGraphicFramePr/>
          <p:nvPr>
            <p:extLst>
              <p:ext uri="{D42A27DB-BD31-4B8C-83A1-F6EECF244321}">
                <p14:modId xmlns:p14="http://schemas.microsoft.com/office/powerpoint/2010/main" val="1810782843"/>
              </p:ext>
            </p:extLst>
          </p:nvPr>
        </p:nvGraphicFramePr>
        <p:xfrm>
          <a:off x="1066800" y="1371600"/>
          <a:ext cx="7467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1905000" y="5464629"/>
            <a:ext cx="304800" cy="3048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9144000" cy="6858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13538963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3" descr="C:\Users\Hp\Downloads\gh.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0877" y="625803"/>
            <a:ext cx="8309596" cy="6232197"/>
          </a:xfrm>
          <a:prstGeom prst="roundRect">
            <a:avLst>
              <a:gd name="adj" fmla="val 29064"/>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9144000" cy="6858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4" name="Rectangle 3"/>
          <p:cNvSpPr/>
          <p:nvPr/>
        </p:nvSpPr>
        <p:spPr>
          <a:xfrm rot="21000591">
            <a:off x="-40501" y="82913"/>
            <a:ext cx="7094758" cy="1361675"/>
          </a:xfrm>
          <a:prstGeom prst="rect">
            <a:avLst/>
          </a:prstGeom>
          <a:noFill/>
        </p:spPr>
        <p:txBody>
          <a:bodyPr wrap="none" lIns="91440" tIns="45720" rIns="91440" bIns="45720">
            <a:prstTxWarp prst="textPlain">
              <a:avLst/>
            </a:prstTxWarp>
            <a:spAutoFit/>
            <a:scene3d>
              <a:camera prst="perspectiveRight"/>
              <a:lightRig rig="threePt" dir="t"/>
            </a:scene3d>
          </a:bodyPr>
          <a:lstStyle/>
          <a:p>
            <a:pPr algn="ctr"/>
            <a:r>
              <a:rPr lang="en-US" sz="3200" dirty="0" err="1">
                <a:ln w="9525">
                  <a:solidFill>
                    <a:srgbClr val="002060"/>
                  </a:solidFill>
                  <a:prstDash val="solid"/>
                </a:ln>
                <a:gradFill flip="none" rotWithShape="1">
                  <a:gsLst>
                    <a:gs pos="0">
                      <a:srgbClr val="1606EA"/>
                    </a:gs>
                    <a:gs pos="12984">
                      <a:srgbClr val="B20A7A">
                        <a:lumMod val="0"/>
                      </a:srgbClr>
                    </a:gs>
                    <a:gs pos="84428">
                      <a:srgbClr val="FFC000"/>
                    </a:gs>
                    <a:gs pos="29848">
                      <a:schemeClr val="accent6">
                        <a:lumMod val="75000"/>
                      </a:schemeClr>
                    </a:gs>
                    <a:gs pos="56000">
                      <a:srgbClr val="00B050"/>
                    </a:gs>
                    <a:gs pos="69000">
                      <a:srgbClr val="00B0F0"/>
                    </a:gs>
                    <a:gs pos="97000">
                      <a:srgbClr val="FF0000"/>
                    </a:gs>
                  </a:gsLst>
                  <a:lin ang="5400000" scaled="1"/>
                  <a:tileRect/>
                </a:gra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ধন্যবাদ</a:t>
            </a:r>
            <a:r>
              <a:rPr lang="en-US" sz="3200" dirty="0">
                <a:ln w="9525">
                  <a:solidFill>
                    <a:srgbClr val="002060"/>
                  </a:solidFill>
                  <a:prstDash val="solid"/>
                </a:ln>
                <a:gradFill flip="none" rotWithShape="1">
                  <a:gsLst>
                    <a:gs pos="0">
                      <a:srgbClr val="1606EA"/>
                    </a:gs>
                    <a:gs pos="12984">
                      <a:srgbClr val="B20A7A">
                        <a:lumMod val="0"/>
                      </a:srgbClr>
                    </a:gs>
                    <a:gs pos="84428">
                      <a:srgbClr val="FFC000"/>
                    </a:gs>
                    <a:gs pos="29848">
                      <a:schemeClr val="accent6">
                        <a:lumMod val="75000"/>
                      </a:schemeClr>
                    </a:gs>
                    <a:gs pos="56000">
                      <a:srgbClr val="00B050"/>
                    </a:gs>
                    <a:gs pos="69000">
                      <a:srgbClr val="00B0F0"/>
                    </a:gs>
                    <a:gs pos="97000">
                      <a:srgbClr val="FF0000"/>
                    </a:gs>
                  </a:gsLst>
                  <a:lin ang="5400000" scaled="1"/>
                  <a:tileRect/>
                </a:gra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3200" dirty="0" err="1">
                <a:ln w="9525">
                  <a:solidFill>
                    <a:srgbClr val="002060"/>
                  </a:solidFill>
                  <a:prstDash val="solid"/>
                </a:ln>
                <a:gradFill flip="none" rotWithShape="1">
                  <a:gsLst>
                    <a:gs pos="0">
                      <a:srgbClr val="1606EA"/>
                    </a:gs>
                    <a:gs pos="12984">
                      <a:srgbClr val="B20A7A">
                        <a:lumMod val="0"/>
                      </a:srgbClr>
                    </a:gs>
                    <a:gs pos="84428">
                      <a:srgbClr val="FFC000"/>
                    </a:gs>
                    <a:gs pos="29848">
                      <a:schemeClr val="accent6">
                        <a:lumMod val="75000"/>
                      </a:schemeClr>
                    </a:gs>
                    <a:gs pos="56000">
                      <a:srgbClr val="00B050"/>
                    </a:gs>
                    <a:gs pos="69000">
                      <a:srgbClr val="00B0F0"/>
                    </a:gs>
                    <a:gs pos="97000">
                      <a:srgbClr val="FF0000"/>
                    </a:gs>
                  </a:gsLst>
                  <a:lin ang="5400000" scaled="1"/>
                  <a:tileRect/>
                </a:gra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সবাইকে</a:t>
            </a:r>
            <a:r>
              <a:rPr lang="bn-BD" sz="3200" cap="none" spc="0" dirty="0">
                <a:ln w="9525">
                  <a:solidFill>
                    <a:srgbClr val="002060"/>
                  </a:solidFill>
                  <a:prstDash val="solid"/>
                </a:ln>
                <a:gradFill flip="none" rotWithShape="1">
                  <a:gsLst>
                    <a:gs pos="0">
                      <a:srgbClr val="1606EA"/>
                    </a:gs>
                    <a:gs pos="12984">
                      <a:srgbClr val="B20A7A">
                        <a:lumMod val="0"/>
                      </a:srgbClr>
                    </a:gs>
                    <a:gs pos="84428">
                      <a:srgbClr val="FFC000"/>
                    </a:gs>
                    <a:gs pos="29848">
                      <a:schemeClr val="accent6">
                        <a:lumMod val="75000"/>
                      </a:schemeClr>
                    </a:gs>
                    <a:gs pos="56000">
                      <a:srgbClr val="00B050"/>
                    </a:gs>
                    <a:gs pos="69000">
                      <a:srgbClr val="00B0F0"/>
                    </a:gs>
                    <a:gs pos="97000">
                      <a:srgbClr val="FF0000"/>
                    </a:gs>
                  </a:gsLst>
                  <a:lin ang="5400000" scaled="1"/>
                  <a:tileRect/>
                </a:gra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endParaRPr lang="en-US" sz="3200" cap="none" spc="0" dirty="0">
              <a:ln w="9525">
                <a:solidFill>
                  <a:srgbClr val="002060"/>
                </a:solidFill>
                <a:prstDash val="solid"/>
              </a:ln>
              <a:gradFill flip="none" rotWithShape="1">
                <a:gsLst>
                  <a:gs pos="0">
                    <a:srgbClr val="1606EA"/>
                  </a:gs>
                  <a:gs pos="12984">
                    <a:srgbClr val="B20A7A">
                      <a:lumMod val="0"/>
                    </a:srgbClr>
                  </a:gs>
                  <a:gs pos="84428">
                    <a:srgbClr val="FFC000"/>
                  </a:gs>
                  <a:gs pos="29848">
                    <a:schemeClr val="accent6">
                      <a:lumMod val="75000"/>
                    </a:schemeClr>
                  </a:gs>
                  <a:gs pos="56000">
                    <a:srgbClr val="00B050"/>
                  </a:gs>
                  <a:gs pos="69000">
                    <a:srgbClr val="00B0F0"/>
                  </a:gs>
                  <a:gs pos="97000">
                    <a:srgbClr val="FF0000"/>
                  </a:gs>
                </a:gsLst>
                <a:lin ang="5400000" scaled="1"/>
                <a:tileRect/>
              </a:gra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347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1100"/>
                            </p:stCondLst>
                            <p:childTnLst>
                              <p:par>
                                <p:cTn id="13" presetID="21" presetClass="emph" presetSubtype="0" repeatCount="indefinite" fill="hold" grpId="1" nodeType="afterEffect">
                                  <p:stCondLst>
                                    <p:cond delay="0"/>
                                  </p:stCondLst>
                                  <p:iterate type="lt">
                                    <p:tmPct val="0"/>
                                  </p:iterate>
                                  <p:childTnLst>
                                    <p:animClr clrSpc="hsl" dir="cw">
                                      <p:cBhvr override="childStyle">
                                        <p:cTn id="14" dur="500" fill="hold"/>
                                        <p:tgtEl>
                                          <p:spTgt spid="4"/>
                                        </p:tgtEl>
                                        <p:attrNameLst>
                                          <p:attrName>style.color</p:attrName>
                                        </p:attrNameLst>
                                      </p:cBhvr>
                                      <p:by>
                                        <p:hsl h="7200000" s="0" l="0"/>
                                      </p:by>
                                    </p:animClr>
                                    <p:animClr clrSpc="hsl" dir="cw">
                                      <p:cBhvr>
                                        <p:cTn id="15" dur="500" fill="hold"/>
                                        <p:tgtEl>
                                          <p:spTgt spid="4"/>
                                        </p:tgtEl>
                                        <p:attrNameLst>
                                          <p:attrName>fillcolor</p:attrName>
                                        </p:attrNameLst>
                                      </p:cBhvr>
                                      <p:by>
                                        <p:hsl h="7200000" s="0" l="0"/>
                                      </p:by>
                                    </p:animClr>
                                    <p:animClr clrSpc="hsl" dir="cw">
                                      <p:cBhvr>
                                        <p:cTn id="16" dur="500" fill="hold"/>
                                        <p:tgtEl>
                                          <p:spTgt spid="4"/>
                                        </p:tgtEl>
                                        <p:attrNameLst>
                                          <p:attrName>stroke.color</p:attrName>
                                        </p:attrNameLst>
                                      </p:cBhvr>
                                      <p:by>
                                        <p:hsl h="7200000" s="0" l="0"/>
                                      </p:by>
                                    </p:animClr>
                                    <p:set>
                                      <p:cBhvr>
                                        <p:cTn id="17"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81800"/>
          </a:xfrm>
          <a:prstGeom prst="rect">
            <a:avLst/>
          </a:prstGeom>
          <a:ln w="7620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Rectangle 2"/>
          <p:cNvSpPr/>
          <p:nvPr/>
        </p:nvSpPr>
        <p:spPr>
          <a:xfrm>
            <a:off x="-152400" y="0"/>
            <a:ext cx="9296400" cy="6858000"/>
          </a:xfrm>
          <a:prstGeom prst="rect">
            <a:avLst/>
          </a:prstGeom>
          <a:ln w="7620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Rectangle 3"/>
          <p:cNvSpPr/>
          <p:nvPr/>
        </p:nvSpPr>
        <p:spPr>
          <a:xfrm>
            <a:off x="381000" y="4495800"/>
            <a:ext cx="86868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NikoshBAN" pitchFamily="2" charset="0"/>
                <a:cs typeface="NikoshBAN" pitchFamily="2" charset="0"/>
              </a:rPr>
              <a:t>ছবিতে</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কি</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দেখা</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যাচ্ছে</a:t>
            </a:r>
            <a:r>
              <a:rPr lang="en-US" sz="3200" dirty="0">
                <a:solidFill>
                  <a:schemeClr val="tx1"/>
                </a:solidFill>
                <a:latin typeface="NikoshBAN" pitchFamily="2" charset="0"/>
                <a:cs typeface="NikoshBAN" pitchFamily="2" charset="0"/>
              </a:rPr>
              <a:t>?</a:t>
            </a:r>
          </a:p>
        </p:txBody>
      </p:sp>
      <p:sp>
        <p:nvSpPr>
          <p:cNvPr id="5" name="Rectangle 4"/>
          <p:cNvSpPr/>
          <p:nvPr/>
        </p:nvSpPr>
        <p:spPr>
          <a:xfrm>
            <a:off x="1752600" y="5941435"/>
            <a:ext cx="48006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NikoshBAN" pitchFamily="2" charset="0"/>
                <a:cs typeface="NikoshBAN" pitchFamily="2" charset="0"/>
              </a:rPr>
              <a:t>ধানের</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জমি</a:t>
            </a:r>
            <a:r>
              <a:rPr lang="en-US" sz="3200" dirty="0">
                <a:solidFill>
                  <a:schemeClr val="tx1"/>
                </a:solidFill>
                <a:latin typeface="NikoshBAN" pitchFamily="2" charset="0"/>
                <a:cs typeface="NikoshBAN" pitchFamily="2" charset="0"/>
              </a:rPr>
              <a:t> </a:t>
            </a:r>
          </a:p>
        </p:txBody>
      </p:sp>
      <p:pic>
        <p:nvPicPr>
          <p:cNvPr id="6" name="Picture 5">
            <a:extLst>
              <a:ext uri="{FF2B5EF4-FFF2-40B4-BE49-F238E27FC236}">
                <a16:creationId xmlns:a16="http://schemas.microsoft.com/office/drawing/2014/main" id="{CDBC216A-9F9C-497F-B4A6-B5ADE77E89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81000"/>
            <a:ext cx="4119221" cy="388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a:extLst>
              <a:ext uri="{FF2B5EF4-FFF2-40B4-BE49-F238E27FC236}">
                <a16:creationId xmlns:a16="http://schemas.microsoft.com/office/drawing/2014/main" id="{78CA4A9A-CFA3-4FD5-9800-70072422F8D1}"/>
              </a:ext>
            </a:extLst>
          </p:cNvPr>
          <p:cNvSpPr/>
          <p:nvPr/>
        </p:nvSpPr>
        <p:spPr>
          <a:xfrm>
            <a:off x="914400" y="5181600"/>
            <a:ext cx="7086600" cy="759835"/>
          </a:xfrm>
          <a:prstGeom prst="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750" dirty="0">
                <a:solidFill>
                  <a:schemeClr val="tx1"/>
                </a:solidFill>
                <a:latin typeface="NikoshBAN" pitchFamily="2" charset="0"/>
                <a:cs typeface="NikoshBAN" pitchFamily="2" charset="0"/>
              </a:rPr>
              <a:t>ফসলের জমি</a:t>
            </a:r>
            <a:endParaRPr lang="en-US" sz="3750" dirty="0">
              <a:solidFill>
                <a:schemeClr val="tx1"/>
              </a:solidFill>
              <a:latin typeface="NikoshBAN" pitchFamily="2" charset="0"/>
              <a:cs typeface="NikoshBAN" pitchFamily="2" charset="0"/>
            </a:endParaRPr>
          </a:p>
        </p:txBody>
      </p:sp>
      <p:pic>
        <p:nvPicPr>
          <p:cNvPr id="8" name="Picture 2" descr="C:\Users\Hp\OneDrive\Desktop\d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3890" y="228600"/>
            <a:ext cx="443151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80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Bracket 1"/>
          <p:cNvSpPr/>
          <p:nvPr/>
        </p:nvSpPr>
        <p:spPr>
          <a:xfrm>
            <a:off x="5861964" y="3326113"/>
            <a:ext cx="2291436" cy="1584513"/>
          </a:xfrm>
          <a:prstGeom prst="bracketPair">
            <a:avLst/>
          </a:prstGeom>
          <a:solidFill>
            <a:schemeClr val="bg1"/>
          </a:solidFill>
          <a:ln w="57150">
            <a:solidFill>
              <a:srgbClr val="C00000"/>
            </a:solidFill>
          </a:ln>
        </p:spPr>
        <p:style>
          <a:lnRef idx="1">
            <a:schemeClr val="accent3"/>
          </a:lnRef>
          <a:fillRef idx="2">
            <a:schemeClr val="accent3"/>
          </a:fillRef>
          <a:effectRef idx="1">
            <a:schemeClr val="accent3"/>
          </a:effectRef>
          <a:fontRef idx="minor">
            <a:schemeClr val="dk1"/>
          </a:fontRef>
        </p:style>
        <p:txBody>
          <a:bodyPr rtlCol="0" anchor="t"/>
          <a:lstStyle/>
          <a:p>
            <a:pPr algn="ctr"/>
            <a:r>
              <a:rPr lang="bn-BD" sz="2000" b="1" dirty="0">
                <a:latin typeface="NikoshBAN" pitchFamily="2" charset="0"/>
                <a:cs typeface="NikoshBAN" pitchFamily="2" charset="0"/>
              </a:rPr>
              <a:t>সাহিত্যের ক্ষে</a:t>
            </a:r>
            <a:r>
              <a:rPr lang="en-US" sz="2000" b="1" dirty="0" err="1">
                <a:latin typeface="NikoshBAN" pitchFamily="2" charset="0"/>
                <a:cs typeface="NikoshBAN" pitchFamily="2" charset="0"/>
              </a:rPr>
              <a:t>ত্রে</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অবদান</a:t>
            </a:r>
            <a:r>
              <a:rPr lang="bn-BD" sz="2000" b="1" dirty="0">
                <a:latin typeface="NikoshBAN" pitchFamily="2" charset="0"/>
                <a:cs typeface="NikoshBAN" pitchFamily="2" charset="0"/>
              </a:rPr>
              <a:t>:</a:t>
            </a:r>
            <a:endParaRPr lang="en-US" sz="2000" b="1" dirty="0">
              <a:latin typeface="NikoshBAN" pitchFamily="2" charset="0"/>
              <a:cs typeface="NikoshBAN" pitchFamily="2" charset="0"/>
            </a:endParaRPr>
          </a:p>
          <a:p>
            <a:pPr algn="ctr"/>
            <a:r>
              <a:rPr lang="bn-BD" sz="2000" dirty="0">
                <a:latin typeface="NikoshBAN" pitchFamily="2" charset="0"/>
                <a:cs typeface="NikoshBAN" pitchFamily="2" charset="0"/>
              </a:rPr>
              <a:t>কবিতা, সংগীত, ছোট গল্প, উপন্যাস, না</a:t>
            </a:r>
            <a:r>
              <a:rPr lang="en-US" sz="2000" dirty="0">
                <a:latin typeface="NikoshBAN" pitchFamily="2" charset="0"/>
                <a:cs typeface="NikoshBAN" pitchFamily="2" charset="0"/>
              </a:rPr>
              <a:t>ট</a:t>
            </a:r>
            <a:r>
              <a:rPr lang="bn-BD" sz="2000" dirty="0">
                <a:latin typeface="NikoshBAN" pitchFamily="2" charset="0"/>
                <a:cs typeface="NikoshBAN" pitchFamily="2" charset="0"/>
              </a:rPr>
              <a:t>ক, প্রবন্ধ,ভ্রমণ কাহি</a:t>
            </a:r>
            <a:r>
              <a:rPr lang="en-US" sz="2000" dirty="0" err="1">
                <a:latin typeface="NikoshBAN" pitchFamily="2" charset="0"/>
                <a:cs typeface="NikoshBAN" pitchFamily="2" charset="0"/>
              </a:rPr>
              <a:t>নী</a:t>
            </a:r>
            <a:r>
              <a:rPr lang="bn-BD" sz="2000" dirty="0">
                <a:latin typeface="NikoshBAN" pitchFamily="2" charset="0"/>
                <a:cs typeface="NikoshBAN" pitchFamily="2" charset="0"/>
              </a:rPr>
              <a:t>, রম্য রচনা</a:t>
            </a:r>
            <a:r>
              <a:rPr lang="en-US" sz="2000" dirty="0">
                <a:latin typeface="NikoshBAN" pitchFamily="2" charset="0"/>
                <a:cs typeface="NikoshBAN" pitchFamily="2" charset="0"/>
              </a:rPr>
              <a:t> </a:t>
            </a:r>
            <a:r>
              <a:rPr lang="en-US" sz="2000" dirty="0" err="1">
                <a:latin typeface="NikoshBAN" pitchFamily="2" charset="0"/>
                <a:cs typeface="NikoshBAN" pitchFamily="2" charset="0"/>
              </a:rPr>
              <a:t>ইত্যাদি</a:t>
            </a:r>
            <a:r>
              <a:rPr lang="en-US" sz="2000" dirty="0">
                <a:latin typeface="NikoshBAN" pitchFamily="2" charset="0"/>
                <a:cs typeface="NikoshBAN" pitchFamily="2" charset="0"/>
              </a:rPr>
              <a:t>।</a:t>
            </a:r>
          </a:p>
          <a:p>
            <a:pPr algn="ctr"/>
            <a:endParaRPr lang="en-US" sz="2000" dirty="0">
              <a:latin typeface="NikoshBAN" pitchFamily="2" charset="0"/>
              <a:cs typeface="NikoshBAN" pitchFamily="2" charset="0"/>
            </a:endParaRPr>
          </a:p>
        </p:txBody>
      </p:sp>
      <p:sp>
        <p:nvSpPr>
          <p:cNvPr id="3" name="Double Bracket 2"/>
          <p:cNvSpPr/>
          <p:nvPr/>
        </p:nvSpPr>
        <p:spPr>
          <a:xfrm>
            <a:off x="1147442" y="3498600"/>
            <a:ext cx="2377440" cy="2403445"/>
          </a:xfrm>
          <a:prstGeom prst="bracketPair">
            <a:avLst/>
          </a:prstGeom>
          <a:solidFill>
            <a:schemeClr val="bg1"/>
          </a:solidFill>
          <a:ln w="57150">
            <a:solidFill>
              <a:srgbClr val="C00000"/>
            </a:solidFill>
          </a:ln>
        </p:spPr>
        <p:style>
          <a:lnRef idx="1">
            <a:schemeClr val="accent3"/>
          </a:lnRef>
          <a:fillRef idx="2">
            <a:schemeClr val="accent3"/>
          </a:fillRef>
          <a:effectRef idx="1">
            <a:schemeClr val="accent3"/>
          </a:effectRef>
          <a:fontRef idx="minor">
            <a:schemeClr val="dk1"/>
          </a:fontRef>
        </p:style>
        <p:txBody>
          <a:bodyPr rtlCol="0" anchor="t"/>
          <a:lstStyle/>
          <a:p>
            <a:pPr lvl="0" algn="ctr"/>
            <a:r>
              <a:rPr lang="bn-BD" sz="2400" dirty="0">
                <a:latin typeface="NikoshBAN" pitchFamily="2" charset="0"/>
                <a:cs typeface="NikoshBAN" pitchFamily="2" charset="0"/>
              </a:rPr>
              <a:t> </a:t>
            </a:r>
            <a:r>
              <a:rPr lang="bn-BD" sz="2800" b="1" dirty="0">
                <a:latin typeface="NikoshBAN" pitchFamily="2" charset="0"/>
                <a:cs typeface="NikoshBAN" pitchFamily="2" charset="0"/>
              </a:rPr>
              <a:t>পরিচিতি:</a:t>
            </a:r>
            <a:endParaRPr lang="en-US" sz="2400" b="1" dirty="0">
              <a:latin typeface="NikoshBAN" pitchFamily="2" charset="0"/>
              <a:cs typeface="NikoshBAN" pitchFamily="2" charset="0"/>
            </a:endParaRPr>
          </a:p>
          <a:p>
            <a:pPr lvl="0" algn="ctr"/>
            <a:r>
              <a:rPr lang="bn-BD" sz="2400" dirty="0">
                <a:solidFill>
                  <a:prstClr val="black"/>
                </a:solidFill>
                <a:latin typeface="NikoshBAN" pitchFamily="2" charset="0"/>
                <a:cs typeface="NikoshBAN" pitchFamily="2" charset="0"/>
              </a:rPr>
              <a:t>কবি, দার্শনিক, গীতিকার, সুরকার, শিক্ষাবিদ, চিত্রশিল্পী, নাট্য-প্রযোজক ও অভিনেতা</a:t>
            </a:r>
            <a:r>
              <a:rPr lang="en-US" sz="2400" dirty="0">
                <a:solidFill>
                  <a:prstClr val="black"/>
                </a:solidFill>
                <a:latin typeface="NikoshBAN" pitchFamily="2" charset="0"/>
                <a:cs typeface="NikoshBAN" pitchFamily="2" charset="0"/>
              </a:rPr>
              <a:t>।</a:t>
            </a:r>
          </a:p>
          <a:p>
            <a:pPr algn="ctr"/>
            <a:endParaRPr lang="en-US" sz="2400" dirty="0">
              <a:latin typeface="NikoshBAN" pitchFamily="2" charset="0"/>
              <a:cs typeface="NikoshBAN" pitchFamily="2" charset="0"/>
            </a:endParaRPr>
          </a:p>
        </p:txBody>
      </p:sp>
      <p:sp>
        <p:nvSpPr>
          <p:cNvPr id="4" name="Double Bracket 3"/>
          <p:cNvSpPr/>
          <p:nvPr/>
        </p:nvSpPr>
        <p:spPr>
          <a:xfrm>
            <a:off x="5837501" y="4959275"/>
            <a:ext cx="2291435" cy="1206649"/>
          </a:xfrm>
          <a:prstGeom prst="bracketPair">
            <a:avLst/>
          </a:prstGeom>
          <a:solidFill>
            <a:schemeClr val="bg1"/>
          </a:solidFill>
          <a:ln w="57150">
            <a:solidFill>
              <a:srgbClr val="C00000"/>
            </a:solidFill>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sz="2000" dirty="0" err="1">
                <a:latin typeface="NikoshBAN" pitchFamily="2" charset="0"/>
                <a:cs typeface="NikoshBAN" pitchFamily="2" charset="0"/>
              </a:rPr>
              <a:t>আমাদের</a:t>
            </a:r>
            <a:r>
              <a:rPr lang="en-US" sz="2000" dirty="0">
                <a:latin typeface="NikoshBAN" pitchFamily="2" charset="0"/>
                <a:cs typeface="NikoshBAN" pitchFamily="2" charset="0"/>
              </a:rPr>
              <a:t> </a:t>
            </a:r>
            <a:r>
              <a:rPr lang="bn-BD" sz="2000" dirty="0">
                <a:latin typeface="NikoshBAN" pitchFamily="2" charset="0"/>
                <a:cs typeface="NikoshBAN" pitchFamily="2" charset="0"/>
              </a:rPr>
              <a:t>জাতীয় সংগীত  ‘</a:t>
            </a:r>
            <a:r>
              <a:rPr lang="en-US" sz="2000" dirty="0" err="1">
                <a:latin typeface="NikoshBAN" pitchFamily="2" charset="0"/>
                <a:cs typeface="NikoshBAN" pitchFamily="2" charset="0"/>
              </a:rPr>
              <a:t>আমার</a:t>
            </a:r>
            <a:r>
              <a:rPr lang="en-US" sz="2000" dirty="0">
                <a:latin typeface="NikoshBAN" pitchFamily="2" charset="0"/>
                <a:cs typeface="NikoshBAN" pitchFamily="2" charset="0"/>
              </a:rPr>
              <a:t> </a:t>
            </a:r>
            <a:r>
              <a:rPr lang="bn-BD" sz="2000" dirty="0">
                <a:latin typeface="NikoshBAN" pitchFamily="2" charset="0"/>
                <a:cs typeface="NikoshBAN" pitchFamily="2" charset="0"/>
              </a:rPr>
              <a:t>সোনার বাংলা’</a:t>
            </a:r>
            <a:r>
              <a:rPr lang="bn-BD" sz="2000" dirty="0">
                <a:solidFill>
                  <a:schemeClr val="tx1"/>
                </a:solidFill>
                <a:latin typeface="NikoshBAN" pitchFamily="2" charset="0"/>
                <a:cs typeface="NikoshBAN" pitchFamily="2" charset="0"/>
              </a:rPr>
              <a:t>এর রচয়িতা</a:t>
            </a:r>
            <a:r>
              <a:rPr lang="en-US" sz="2000" dirty="0">
                <a:solidFill>
                  <a:schemeClr val="tx1"/>
                </a:solidFill>
                <a:latin typeface="NikoshBAN" pitchFamily="2" charset="0"/>
                <a:cs typeface="NikoshBAN" pitchFamily="2" charset="0"/>
              </a:rPr>
              <a:t>।</a:t>
            </a:r>
          </a:p>
        </p:txBody>
      </p:sp>
      <p:sp>
        <p:nvSpPr>
          <p:cNvPr id="5" name="Double Bracket 4"/>
          <p:cNvSpPr/>
          <p:nvPr/>
        </p:nvSpPr>
        <p:spPr>
          <a:xfrm>
            <a:off x="1136532" y="1711355"/>
            <a:ext cx="2388350" cy="1765474"/>
          </a:xfrm>
          <a:prstGeom prst="bracketPair">
            <a:avLst/>
          </a:prstGeom>
          <a:solidFill>
            <a:schemeClr val="bg1"/>
          </a:solidFill>
          <a:ln w="57150">
            <a:solidFill>
              <a:srgbClr val="C00000"/>
            </a:solidFill>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sz="2400" dirty="0" err="1">
                <a:latin typeface="NikoshBAN" pitchFamily="2" charset="0"/>
                <a:cs typeface="NikoshBAN" pitchFamily="2" charset="0"/>
              </a:rPr>
              <a:t>পুরস্কার</a:t>
            </a:r>
            <a:r>
              <a:rPr lang="en-US" sz="2400" dirty="0">
                <a:latin typeface="NikoshBAN" pitchFamily="2" charset="0"/>
                <a:cs typeface="NikoshBAN" pitchFamily="2" charset="0"/>
              </a:rPr>
              <a:t>:</a:t>
            </a:r>
          </a:p>
          <a:p>
            <a:pPr algn="ctr"/>
            <a:r>
              <a:rPr lang="bn-BD" sz="2000" dirty="0">
                <a:latin typeface="NikoshBAN" pitchFamily="2" charset="0"/>
                <a:cs typeface="NikoshBAN" pitchFamily="2" charset="0"/>
              </a:rPr>
              <a:t>১৯১৩  সালে ইংরেজিতে অনূদিত “গীতাঞ্জলি” কাব্যের জন্য নোবেল পুরস্কার পান</a:t>
            </a:r>
            <a:r>
              <a:rPr lang="en-US" sz="2000" dirty="0">
                <a:latin typeface="NikoshBAN" pitchFamily="2" charset="0"/>
                <a:cs typeface="NikoshBAN" pitchFamily="2" charset="0"/>
              </a:rPr>
              <a:t>।</a:t>
            </a:r>
          </a:p>
          <a:p>
            <a:pPr algn="ctr"/>
            <a:endParaRPr lang="en-US" sz="2400" dirty="0">
              <a:latin typeface="NikoshBAN" pitchFamily="2" charset="0"/>
              <a:cs typeface="NikoshBAN" pitchFamily="2" charset="0"/>
            </a:endParaRPr>
          </a:p>
        </p:txBody>
      </p:sp>
      <p:sp>
        <p:nvSpPr>
          <p:cNvPr id="6" name="Double Bracket 5"/>
          <p:cNvSpPr/>
          <p:nvPr/>
        </p:nvSpPr>
        <p:spPr>
          <a:xfrm>
            <a:off x="3770116" y="4288857"/>
            <a:ext cx="1889759" cy="727194"/>
          </a:xfrm>
          <a:prstGeom prst="bracketPair">
            <a:avLst/>
          </a:prstGeom>
          <a:solidFill>
            <a:schemeClr val="bg1"/>
          </a:solidFill>
          <a:ln w="57150">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bn-BD" sz="2400" dirty="0">
                <a:latin typeface="NikoshBAN" pitchFamily="2" charset="0"/>
                <a:cs typeface="NikoshBAN" pitchFamily="2" charset="0"/>
              </a:rPr>
              <a:t>রবীন্দ্রনাথ ঠাকুর</a:t>
            </a:r>
            <a:endParaRPr lang="en-US" sz="2400" dirty="0">
              <a:latin typeface="NikoshBAN" pitchFamily="2" charset="0"/>
              <a:cs typeface="NikoshBAN" pitchFamily="2" charset="0"/>
            </a:endParaRPr>
          </a:p>
        </p:txBody>
      </p:sp>
      <p:sp>
        <p:nvSpPr>
          <p:cNvPr id="7" name="Double Bracket 6"/>
          <p:cNvSpPr/>
          <p:nvPr/>
        </p:nvSpPr>
        <p:spPr>
          <a:xfrm>
            <a:off x="5881044" y="1435784"/>
            <a:ext cx="2183649" cy="1066800"/>
          </a:xfrm>
          <a:prstGeom prst="bracketPair">
            <a:avLst/>
          </a:prstGeom>
          <a:solidFill>
            <a:schemeClr val="bg1"/>
          </a:solidFill>
          <a:ln w="57150">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r>
              <a:rPr lang="bn-BD" sz="2400" b="1" dirty="0">
                <a:latin typeface="NikoshBAN" pitchFamily="2" charset="0"/>
                <a:cs typeface="NikoshBAN" pitchFamily="2" charset="0"/>
              </a:rPr>
              <a:t>জন্ম</a:t>
            </a:r>
            <a:r>
              <a:rPr lang="en-US" sz="2000" dirty="0">
                <a:latin typeface="NikoshBAN" pitchFamily="2" charset="0"/>
                <a:cs typeface="NikoshBAN" pitchFamily="2" charset="0"/>
              </a:rPr>
              <a:t>: ১</a:t>
            </a:r>
            <a:r>
              <a:rPr lang="bn-BD" sz="2000" dirty="0">
                <a:latin typeface="NikoshBAN" pitchFamily="2" charset="0"/>
                <a:cs typeface="NikoshBAN" pitchFamily="2" charset="0"/>
              </a:rPr>
              <a:t>৮৬১</a:t>
            </a:r>
            <a:r>
              <a:rPr lang="en-US" sz="2000" dirty="0">
                <a:latin typeface="NikoshBAN" pitchFamily="2" charset="0"/>
                <a:cs typeface="NikoshBAN" pitchFamily="2" charset="0"/>
              </a:rPr>
              <a:t> </a:t>
            </a:r>
            <a:r>
              <a:rPr lang="bn-BD" sz="2000" dirty="0">
                <a:latin typeface="NikoshBAN" pitchFamily="2" charset="0"/>
                <a:cs typeface="NikoshBAN" pitchFamily="2" charset="0"/>
              </a:rPr>
              <a:t>খ্রিস্টাব্দে</a:t>
            </a:r>
            <a:r>
              <a:rPr lang="en-US" sz="2000" dirty="0">
                <a:latin typeface="NikoshBAN" pitchFamily="2" charset="0"/>
                <a:cs typeface="NikoshBAN" pitchFamily="2" charset="0"/>
              </a:rPr>
              <a:t> ৭ই </a:t>
            </a:r>
            <a:r>
              <a:rPr lang="en-US" sz="2000" dirty="0" err="1">
                <a:latin typeface="NikoshBAN" pitchFamily="2" charset="0"/>
                <a:cs typeface="NikoshBAN" pitchFamily="2" charset="0"/>
              </a:rPr>
              <a:t>মে</a:t>
            </a:r>
            <a:r>
              <a:rPr lang="en-US" sz="2000" dirty="0">
                <a:latin typeface="NikoshBAN" pitchFamily="2" charset="0"/>
                <a:cs typeface="NikoshBAN" pitchFamily="2" charset="0"/>
              </a:rPr>
              <a:t>।</a:t>
            </a:r>
          </a:p>
          <a:p>
            <a:pPr lvl="0"/>
            <a:endParaRPr lang="en-US" sz="2400" dirty="0">
              <a:latin typeface="NikoshBAN" pitchFamily="2" charset="0"/>
              <a:cs typeface="NikoshBAN" pitchFamily="2" charset="0"/>
            </a:endParaRPr>
          </a:p>
        </p:txBody>
      </p:sp>
      <p:sp>
        <p:nvSpPr>
          <p:cNvPr id="8" name="Double Bracket 7"/>
          <p:cNvSpPr/>
          <p:nvPr/>
        </p:nvSpPr>
        <p:spPr>
          <a:xfrm>
            <a:off x="3712623" y="5029200"/>
            <a:ext cx="1984805" cy="1066800"/>
          </a:xfrm>
          <a:prstGeom prst="bracketPair">
            <a:avLst/>
          </a:prstGeom>
          <a:solidFill>
            <a:schemeClr val="bg1"/>
          </a:solidFill>
          <a:ln w="57150">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r>
              <a:rPr lang="bn-BD" sz="2000" dirty="0">
                <a:latin typeface="NikoshBAN" pitchFamily="2" charset="0"/>
                <a:cs typeface="NikoshBAN" pitchFamily="2" charset="0"/>
              </a:rPr>
              <a:t>মৃত্যু:</a:t>
            </a:r>
            <a:r>
              <a:rPr lang="en-US" sz="2000" dirty="0">
                <a:latin typeface="NikoshBAN" pitchFamily="2" charset="0"/>
                <a:cs typeface="NikoshBAN" pitchFamily="2" charset="0"/>
              </a:rPr>
              <a:t> </a:t>
            </a:r>
            <a:r>
              <a:rPr lang="bn-BD" sz="2000" dirty="0">
                <a:latin typeface="NikoshBAN" pitchFamily="2" charset="0"/>
                <a:cs typeface="NikoshBAN" pitchFamily="2" charset="0"/>
              </a:rPr>
              <a:t>১৯৪১ খ্রিস্টাব্দে</a:t>
            </a:r>
            <a:r>
              <a:rPr lang="en-US" sz="2000" dirty="0">
                <a:latin typeface="NikoshBAN" pitchFamily="2" charset="0"/>
                <a:cs typeface="NikoshBAN" pitchFamily="2" charset="0"/>
              </a:rPr>
              <a:t>র ৭ই </a:t>
            </a:r>
            <a:r>
              <a:rPr lang="en-US" sz="2000" dirty="0" err="1">
                <a:latin typeface="NikoshBAN" pitchFamily="2" charset="0"/>
                <a:cs typeface="NikoshBAN" pitchFamily="2" charset="0"/>
              </a:rPr>
              <a:t>আগস্ট</a:t>
            </a:r>
            <a:r>
              <a:rPr lang="en-US" sz="2000" dirty="0">
                <a:latin typeface="NikoshBAN" pitchFamily="2" charset="0"/>
                <a:cs typeface="NikoshBAN" pitchFamily="2" charset="0"/>
              </a:rPr>
              <a:t>।</a:t>
            </a:r>
          </a:p>
          <a:p>
            <a:pPr lvl="0"/>
            <a:endParaRPr lang="en-US" sz="2400" dirty="0">
              <a:latin typeface="NikoshBAN" pitchFamily="2" charset="0"/>
              <a:cs typeface="NikoshBAN" pitchFamily="2" charset="0"/>
            </a:endParaRPr>
          </a:p>
        </p:txBody>
      </p:sp>
      <p:sp>
        <p:nvSpPr>
          <p:cNvPr id="9" name="Double Bracket 8"/>
          <p:cNvSpPr/>
          <p:nvPr/>
        </p:nvSpPr>
        <p:spPr>
          <a:xfrm>
            <a:off x="5861964" y="2502585"/>
            <a:ext cx="2193050" cy="736253"/>
          </a:xfrm>
          <a:prstGeom prst="bracketPair">
            <a:avLst/>
          </a:prstGeom>
          <a:solidFill>
            <a:schemeClr val="bg1"/>
          </a:solidFill>
          <a:ln w="57150">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2400" b="1" dirty="0" err="1">
                <a:latin typeface="NikoshBAN" pitchFamily="2" charset="0"/>
                <a:cs typeface="NikoshBAN" pitchFamily="2" charset="0"/>
              </a:rPr>
              <a:t>জন্ম</a:t>
            </a:r>
            <a:r>
              <a:rPr lang="bn-IN" sz="2400" b="1" dirty="0">
                <a:latin typeface="NikoshBAN" pitchFamily="2" charset="0"/>
                <a:cs typeface="NikoshBAN" pitchFamily="2" charset="0"/>
              </a:rPr>
              <a:t>স্থান</a:t>
            </a:r>
            <a:r>
              <a:rPr lang="bn-BD" b="1" dirty="0">
                <a:latin typeface="NikoshBAN" pitchFamily="2" charset="0"/>
                <a:cs typeface="NikoshBAN" pitchFamily="2" charset="0"/>
              </a:rPr>
              <a:t>:</a:t>
            </a:r>
            <a:r>
              <a:rPr lang="en-US" b="1" dirty="0">
                <a:latin typeface="NikoshBAN" pitchFamily="2" charset="0"/>
                <a:cs typeface="NikoshBAN" pitchFamily="2" charset="0"/>
              </a:rPr>
              <a:t> </a:t>
            </a:r>
            <a:r>
              <a:rPr lang="bn-BD" dirty="0">
                <a:latin typeface="NikoshBAN" pitchFamily="2" charset="0"/>
                <a:cs typeface="NikoshBAN" pitchFamily="2" charset="0"/>
              </a:rPr>
              <a:t>কলকাতার জোড়াসাঁকো</a:t>
            </a:r>
            <a:r>
              <a:rPr lang="en-US" dirty="0">
                <a:latin typeface="NikoshBAN" pitchFamily="2" charset="0"/>
                <a:cs typeface="NikoshBAN" pitchFamily="2" charset="0"/>
              </a:rPr>
              <a:t>র </a:t>
            </a:r>
            <a:r>
              <a:rPr lang="en-US" dirty="0" err="1">
                <a:latin typeface="NikoshBAN" pitchFamily="2" charset="0"/>
                <a:cs typeface="NikoshBAN" pitchFamily="2" charset="0"/>
              </a:rPr>
              <a:t>ঠাকুর</a:t>
            </a:r>
            <a:r>
              <a:rPr lang="en-US" dirty="0">
                <a:latin typeface="NikoshBAN" pitchFamily="2" charset="0"/>
                <a:cs typeface="NikoshBAN" pitchFamily="2" charset="0"/>
              </a:rPr>
              <a:t> </a:t>
            </a:r>
            <a:r>
              <a:rPr lang="en-US" dirty="0" err="1">
                <a:latin typeface="NikoshBAN" pitchFamily="2" charset="0"/>
                <a:cs typeface="NikoshBAN" pitchFamily="2" charset="0"/>
              </a:rPr>
              <a:t>পরিবারে</a:t>
            </a:r>
            <a:r>
              <a:rPr lang="en-US" dirty="0">
                <a:latin typeface="NikoshBAN" pitchFamily="2" charset="0"/>
                <a:cs typeface="NikoshBAN" pitchFamily="2" charset="0"/>
              </a:rPr>
              <a:t>।</a:t>
            </a:r>
          </a:p>
          <a:p>
            <a:pPr lvl="0"/>
            <a:endParaRPr lang="en-US" sz="1400" dirty="0">
              <a:latin typeface="NikoshBAN" pitchFamily="2" charset="0"/>
              <a:cs typeface="NikoshBAN"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070" y="1711355"/>
            <a:ext cx="2013550" cy="2403445"/>
          </a:xfrm>
          <a:prstGeom prst="bracketPair">
            <a:avLst/>
          </a:prstGeom>
          <a:solidFill>
            <a:schemeClr val="bg1"/>
          </a:solidFill>
          <a:ln w="57150">
            <a:solidFill>
              <a:srgbClr val="C00000"/>
            </a:solidFill>
          </a:ln>
        </p:spPr>
      </p:pic>
      <p:sp>
        <p:nvSpPr>
          <p:cNvPr id="11" name="Round Diagonal Corner Rectangle 10"/>
          <p:cNvSpPr/>
          <p:nvPr/>
        </p:nvSpPr>
        <p:spPr>
          <a:xfrm>
            <a:off x="62774" y="381000"/>
            <a:ext cx="8983255" cy="587772"/>
          </a:xfrm>
          <a:prstGeom prst="round2DiagRect">
            <a:avLst/>
          </a:prstGeom>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2400" b="1" dirty="0">
                <a:solidFill>
                  <a:schemeClr val="bg1"/>
                </a:solidFill>
                <a:effectLst>
                  <a:outerShdw blurRad="38100" dist="38100" dir="2700000" algn="tl">
                    <a:srgbClr val="000000">
                      <a:alpha val="43137"/>
                    </a:srgbClr>
                  </a:outerShdw>
                </a:effectLst>
                <a:latin typeface="NikoshBAN" pitchFamily="2" charset="0"/>
                <a:cs typeface="NikoshBAN" pitchFamily="2" charset="0"/>
              </a:rPr>
              <a:t> কবি</a:t>
            </a:r>
            <a:r>
              <a:rPr lang="bn-BD" sz="2400" b="1" dirty="0">
                <a:solidFill>
                  <a:schemeClr val="bg1"/>
                </a:solidFill>
                <a:effectLst>
                  <a:outerShdw blurRad="38100" dist="38100" dir="2700000" algn="tl">
                    <a:srgbClr val="000000">
                      <a:alpha val="43137"/>
                    </a:srgbClr>
                  </a:outerShdw>
                </a:effectLst>
                <a:latin typeface="NikoshBAN" pitchFamily="2" charset="0"/>
                <a:cs typeface="NikoshBAN" pitchFamily="2" charset="0"/>
              </a:rPr>
              <a:t> পরিচিতি</a:t>
            </a:r>
            <a:endParaRPr lang="en-US" sz="2400" b="1" dirty="0">
              <a:solidFill>
                <a:schemeClr val="bg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2" name="Rectangle 11"/>
          <p:cNvSpPr/>
          <p:nvPr/>
        </p:nvSpPr>
        <p:spPr>
          <a:xfrm>
            <a:off x="0" y="32656"/>
            <a:ext cx="9144000" cy="682534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155559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86" y="76200"/>
            <a:ext cx="9056913" cy="6781800"/>
          </a:xfrm>
          <a:prstGeom prst="rect">
            <a:avLst/>
          </a:prstGeom>
          <a:ln/>
        </p:spPr>
        <p:style>
          <a:lnRef idx="2">
            <a:schemeClr val="dk1"/>
          </a:lnRef>
          <a:fillRef idx="1">
            <a:schemeClr val="lt1"/>
          </a:fillRef>
          <a:effectRef idx="0">
            <a:schemeClr val="dk1"/>
          </a:effectRef>
          <a:fontRef idx="minor">
            <a:schemeClr val="dk1"/>
          </a:fontRef>
        </p:style>
      </p:pic>
      <p:sp>
        <p:nvSpPr>
          <p:cNvPr id="4" name="Rectangle 3"/>
          <p:cNvSpPr/>
          <p:nvPr/>
        </p:nvSpPr>
        <p:spPr>
          <a:xfrm>
            <a:off x="119743" y="76200"/>
            <a:ext cx="9024257" cy="67818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pic>
        <p:nvPicPr>
          <p:cNvPr id="5" name="Picture 2" descr="C:\Users\Hp\OneDrive\Desktop\রবীন্দ্রনাথ-ঠাকুর.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52400"/>
            <a:ext cx="3886201" cy="41148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807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Scroll 2"/>
          <p:cNvSpPr/>
          <p:nvPr/>
        </p:nvSpPr>
        <p:spPr>
          <a:xfrm>
            <a:off x="21771" y="507169"/>
            <a:ext cx="9144000" cy="533401"/>
          </a:xfrm>
          <a:prstGeom prst="verticalScroll">
            <a:avLst/>
          </a:prstGeom>
          <a:solidFill>
            <a:schemeClr val="accent2"/>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a:solidFill>
                  <a:schemeClr val="bg1"/>
                </a:solidFill>
                <a:latin typeface="NikoshBAN" pitchFamily="2" charset="0"/>
                <a:cs typeface="NikoshBAN" pitchFamily="2" charset="0"/>
              </a:rPr>
              <a:t>শিখনফল</a:t>
            </a:r>
            <a:endParaRPr lang="en-US" sz="4000" b="1" dirty="0">
              <a:solidFill>
                <a:schemeClr val="bg1"/>
              </a:solidFill>
              <a:latin typeface="NikoshBAN" pitchFamily="2" charset="0"/>
              <a:cs typeface="NikoshBAN" pitchFamily="2" charset="0"/>
            </a:endParaRPr>
          </a:p>
        </p:txBody>
      </p:sp>
      <p:sp>
        <p:nvSpPr>
          <p:cNvPr id="4" name="Round Diagonal Corner Rectangle 3"/>
          <p:cNvSpPr/>
          <p:nvPr/>
        </p:nvSpPr>
        <p:spPr>
          <a:xfrm>
            <a:off x="1295400" y="1943100"/>
            <a:ext cx="7315200" cy="3771900"/>
          </a:xfrm>
          <a:prstGeom prst="round2DiagRect">
            <a:avLst>
              <a:gd name="adj1" fmla="val 16667"/>
              <a:gd name="adj2" fmla="val 0"/>
            </a:avLst>
          </a:prstGeom>
          <a:solidFill>
            <a:srgbClr val="99FFCC"/>
          </a:solidFill>
          <a:ln>
            <a:solidFill>
              <a:schemeClr val="accent3">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3888" indent="-623888" algn="just">
              <a:defRPr/>
            </a:pPr>
            <a:r>
              <a:rPr lang="en-US" sz="2800" dirty="0">
                <a:ln w="1143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2800" dirty="0">
                <a:ln w="11430"/>
                <a:solidFill>
                  <a:schemeClr val="tx1"/>
                </a:solidFill>
                <a:effectLst>
                  <a:outerShdw blurRad="38100" dist="38100" dir="2700000" algn="tl">
                    <a:srgbClr val="000000">
                      <a:alpha val="43137"/>
                    </a:srgbClr>
                  </a:outerShdw>
                </a:effectLst>
                <a:latin typeface="NikoshBAN" pitchFamily="2" charset="0"/>
                <a:cs typeface="NikoshBAN" pitchFamily="2" charset="0"/>
              </a:rPr>
              <a:t>এ পাঠ</a:t>
            </a:r>
            <a:r>
              <a:rPr lang="en-US" sz="2800" dirty="0">
                <a:ln w="1143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2800" dirty="0">
                <a:ln w="11430"/>
                <a:solidFill>
                  <a:schemeClr val="tx1"/>
                </a:solidFill>
                <a:effectLst>
                  <a:outerShdw blurRad="38100" dist="38100" dir="2700000" algn="tl">
                    <a:srgbClr val="000000">
                      <a:alpha val="43137"/>
                    </a:srgbClr>
                  </a:outerShdw>
                </a:effectLst>
                <a:latin typeface="NikoshBAN" pitchFamily="2" charset="0"/>
                <a:cs typeface="NikoshBAN" pitchFamily="2" charset="0"/>
              </a:rPr>
              <a:t>শেষে শিক্ষার্থীরা</a:t>
            </a:r>
            <a:r>
              <a:rPr lang="en-US" sz="2800" dirty="0">
                <a:ln w="11430"/>
                <a:solidFill>
                  <a:schemeClr val="tx1"/>
                </a:solidFill>
                <a:effectLst>
                  <a:outerShdw blurRad="38100" dist="38100" dir="2700000" algn="tl">
                    <a:srgbClr val="000000">
                      <a:alpha val="43137"/>
                    </a:srgbClr>
                  </a:outerShdw>
                </a:effectLst>
                <a:latin typeface="NikoshBAN" pitchFamily="2" charset="0"/>
                <a:cs typeface="NikoshBAN" pitchFamily="2" charset="0"/>
              </a:rPr>
              <a:t>-</a:t>
            </a:r>
            <a:endPar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marL="623888" indent="-623888" algn="just">
              <a:defRPr/>
            </a:pPr>
            <a:r>
              <a:rPr lang="bn-BD"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১। </a:t>
            </a:r>
            <a:r>
              <a:rPr lang="en-US" sz="28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কবি</a:t>
            </a:r>
            <a:r>
              <a:rPr lang="bn-IN"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পরিচিতি </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বর্ণনা</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করতে</a:t>
            </a:r>
            <a:r>
              <a:rPr lang="bn-IN"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পারবে।</a:t>
            </a:r>
          </a:p>
          <a:p>
            <a:pPr marL="623888" indent="-623888" algn="just">
              <a:defRPr/>
            </a:pPr>
            <a:r>
              <a:rPr lang="bn-IN"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২।</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নির্বাচিত</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কবিতাংশটুকু</a:t>
            </a:r>
            <a:r>
              <a:rPr lang="bn-BD"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শুদ্ধ উচ্চারণে পড়তে পারবে।</a:t>
            </a:r>
          </a:p>
          <a:p>
            <a:pPr marL="628650" indent="-628650" algn="just">
              <a:defRPr/>
            </a:pPr>
            <a:r>
              <a:rPr lang="bn-IN"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৩</a:t>
            </a:r>
            <a:r>
              <a:rPr lang="bn-BD"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নতুন </a:t>
            </a:r>
            <a:r>
              <a:rPr lang="bn-IN"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শব্দগুলোর</a:t>
            </a:r>
            <a:r>
              <a:rPr lang="bn-BD"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অর্থ</a:t>
            </a:r>
            <a:r>
              <a:rPr lang="bn-BD"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স</a:t>
            </a:r>
            <a:r>
              <a:rPr lang="en-US" sz="28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মূ</a:t>
            </a:r>
            <a:r>
              <a:rPr lang="bn-BD"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হ </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বলতে</a:t>
            </a:r>
            <a:r>
              <a:rPr lang="bn-BD"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পারবে।   </a:t>
            </a:r>
          </a:p>
          <a:p>
            <a:pPr marL="628650" indent="-628650" algn="just">
              <a:defRPr/>
            </a:pPr>
            <a:r>
              <a:rPr lang="bn-IN"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৪</a:t>
            </a:r>
            <a:r>
              <a:rPr lang="bn-BD"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কবিতাংশের</a:t>
            </a:r>
            <a:r>
              <a:rPr lang="bn-IN"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চরণসমূহের</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ভাবার্থ</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বিশ্লেষণ</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করতে</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পারবে</a:t>
            </a:r>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a:t>
            </a:r>
            <a:endParaRPr lang="bn-BD" sz="28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marL="628650" indent="-628650" algn="just">
              <a:defRPr/>
            </a:pPr>
            <a:endParaRPr lang="bn-BD" sz="28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40241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74687"/>
            <a:ext cx="8229600" cy="627062"/>
          </a:xfrm>
          <a:prstGeom prst="rect">
            <a:avLst/>
          </a:prstGeom>
          <a:solidFill>
            <a:srgbClr val="00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dirty="0">
              <a:latin typeface="NikoshBAN" pitchFamily="2" charset="0"/>
              <a:cs typeface="NikoshBAN" pitchFamily="2" charset="0"/>
            </a:endParaRPr>
          </a:p>
        </p:txBody>
      </p:sp>
      <p:sp>
        <p:nvSpPr>
          <p:cNvPr id="3" name="Rectangle 2"/>
          <p:cNvSpPr/>
          <p:nvPr/>
        </p:nvSpPr>
        <p:spPr>
          <a:xfrm>
            <a:off x="3558098" y="727632"/>
            <a:ext cx="1813317" cy="584775"/>
          </a:xfrm>
          <a:prstGeom prst="rect">
            <a:avLst/>
          </a:prstGeom>
          <a:noFill/>
        </p:spPr>
        <p:txBody>
          <a:bodyPr wrap="none">
            <a:spAutoFit/>
          </a:bodyPr>
          <a:lstStyle/>
          <a:p>
            <a:pPr algn="ctr">
              <a:defRPr/>
            </a:pPr>
            <a:r>
              <a:rPr lang="en-US" sz="3200" b="1" cap="all" dirty="0" err="1">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NikoshBAN" pitchFamily="2" charset="0"/>
                <a:cs typeface="NikoshBAN" pitchFamily="2" charset="0"/>
              </a:rPr>
              <a:t>জোড়ায়</a:t>
            </a:r>
            <a:r>
              <a:rPr lang="en-US" sz="32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NikoshBAN" pitchFamily="2" charset="0"/>
                <a:cs typeface="NikoshBAN" pitchFamily="2" charset="0"/>
              </a:rPr>
              <a:t> </a:t>
            </a:r>
            <a:r>
              <a:rPr lang="bn-BD" sz="32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NikoshBAN" pitchFamily="2" charset="0"/>
                <a:cs typeface="NikoshBAN" pitchFamily="2" charset="0"/>
              </a:rPr>
              <a:t>কাজ</a:t>
            </a:r>
            <a:endParaRPr lang="en-US" sz="32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NikoshBAN" pitchFamily="2" charset="0"/>
              <a:cs typeface="NikoshBAN" pitchFamily="2" charset="0"/>
            </a:endParaRPr>
          </a:p>
        </p:txBody>
      </p:sp>
      <p:sp>
        <p:nvSpPr>
          <p:cNvPr id="4" name="Horizontal Scroll 3"/>
          <p:cNvSpPr/>
          <p:nvPr/>
        </p:nvSpPr>
        <p:spPr>
          <a:xfrm>
            <a:off x="5105400" y="3265487"/>
            <a:ext cx="3581400" cy="2167592"/>
          </a:xfrm>
          <a:prstGeom prst="horizontalScroll">
            <a:avLst/>
          </a:prstGeom>
          <a:solidFill>
            <a:srgbClr val="F2AEE0"/>
          </a:solidFill>
          <a:ln w="12700">
            <a:solidFill>
              <a:schemeClr val="tx1"/>
            </a:solidFill>
          </a:ln>
        </p:spPr>
        <p:txBody>
          <a:bodyPr wrap="square">
            <a:spAutoFit/>
          </a:bodyPr>
          <a:lstStyle/>
          <a:p>
            <a:pPr marL="457200" indent="-457200">
              <a:buFont typeface="+mj-lt"/>
              <a:buAutoNum type="arabicPeriod"/>
            </a:pPr>
            <a:r>
              <a:rPr lang="bn-BD" sz="2000" b="1" dirty="0">
                <a:latin typeface="NikoshBAN" pitchFamily="2" charset="0"/>
                <a:cs typeface="NikoshBAN" pitchFamily="2" charset="0"/>
              </a:rPr>
              <a:t>১</a:t>
            </a:r>
            <a:r>
              <a:rPr lang="en-US" sz="2000" b="1" dirty="0">
                <a:latin typeface="NikoshBAN" pitchFamily="2" charset="0"/>
                <a:cs typeface="NikoshBAN" pitchFamily="2" charset="0"/>
              </a:rPr>
              <a:t>৮৬১</a:t>
            </a:r>
            <a:r>
              <a:rPr lang="bn-BD" sz="2000" b="1" dirty="0">
                <a:latin typeface="NikoshBAN" pitchFamily="2" charset="0"/>
                <a:cs typeface="NikoshBAN" pitchFamily="2" charset="0"/>
              </a:rPr>
              <a:t> সালে</a:t>
            </a:r>
            <a:r>
              <a:rPr lang="en-US" sz="2000" b="1" dirty="0">
                <a:latin typeface="NikoshBAN" pitchFamily="2" charset="0"/>
                <a:cs typeface="NikoshBAN" pitchFamily="2" charset="0"/>
              </a:rPr>
              <a:t>।</a:t>
            </a:r>
            <a:endParaRPr lang="en-US" sz="2000" dirty="0"/>
          </a:p>
          <a:p>
            <a:pPr marL="457200" indent="-457200">
              <a:buFont typeface="+mj-lt"/>
              <a:buAutoNum type="arabicPeriod"/>
            </a:pPr>
            <a:r>
              <a:rPr lang="en-US" sz="2000" dirty="0">
                <a:effectLst>
                  <a:outerShdw blurRad="38100" dist="38100" dir="2700000" algn="tl">
                    <a:srgbClr val="000000">
                      <a:alpha val="43137"/>
                    </a:srgbClr>
                  </a:outerShdw>
                </a:effectLst>
                <a:latin typeface="NikoshBAN" pitchFamily="2" charset="0"/>
                <a:cs typeface="NikoshBAN" pitchFamily="2" charset="0"/>
              </a:rPr>
              <a:t>‘</a:t>
            </a:r>
            <a:r>
              <a:rPr lang="en-US" sz="2000" dirty="0" err="1">
                <a:effectLst>
                  <a:outerShdw blurRad="38100" dist="38100" dir="2700000" algn="tl">
                    <a:srgbClr val="000000">
                      <a:alpha val="43137"/>
                    </a:srgbClr>
                  </a:outerShdw>
                </a:effectLst>
                <a:latin typeface="NikoshBAN" pitchFamily="2" charset="0"/>
                <a:cs typeface="NikoshBAN" pitchFamily="2" charset="0"/>
              </a:rPr>
              <a:t>গীতাঞ্জলি</a:t>
            </a:r>
            <a:r>
              <a:rPr lang="en-US" sz="2000" dirty="0">
                <a:effectLst>
                  <a:outerShdw blurRad="38100" dist="38100" dir="2700000" algn="tl">
                    <a:srgbClr val="000000">
                      <a:alpha val="43137"/>
                    </a:srgbClr>
                  </a:outerShdw>
                </a:effectLst>
                <a:latin typeface="NikoshBAN" pitchFamily="2" charset="0"/>
                <a:cs typeface="NikoshBAN" pitchFamily="2" charset="0"/>
              </a:rPr>
              <a:t>’।</a:t>
            </a:r>
          </a:p>
          <a:p>
            <a:pPr marL="457200" indent="-457200"/>
            <a:r>
              <a:rPr lang="en-US" sz="2000" b="1" dirty="0">
                <a:effectLst>
                  <a:outerShdw blurRad="38100" dist="38100" dir="2700000" algn="tl">
                    <a:srgbClr val="000000">
                      <a:alpha val="43137"/>
                    </a:srgbClr>
                  </a:outerShdw>
                </a:effectLst>
                <a:latin typeface="NikoshBAN" pitchFamily="2" charset="0"/>
                <a:cs typeface="NikoshBAN" pitchFamily="2" charset="0"/>
              </a:rPr>
              <a:t>৩. </a:t>
            </a:r>
            <a:r>
              <a:rPr lang="en-US" sz="2000" b="1" dirty="0" err="1">
                <a:effectLst>
                  <a:outerShdw blurRad="38100" dist="38100" dir="2700000" algn="tl">
                    <a:srgbClr val="000000">
                      <a:alpha val="43137"/>
                    </a:srgbClr>
                  </a:outerShdw>
                </a:effectLst>
                <a:latin typeface="NikoshBAN" pitchFamily="2" charset="0"/>
                <a:cs typeface="NikoshBAN" pitchFamily="2" charset="0"/>
              </a:rPr>
              <a:t>কলকাতার</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জোড়াসাঁকোর</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ঠাকুর</a:t>
            </a:r>
            <a:r>
              <a:rPr lang="en-US" sz="2000" b="1" dirty="0">
                <a:effectLst>
                  <a:outerShdw blurRad="38100" dist="38100" dir="2700000" algn="tl">
                    <a:srgbClr val="000000">
                      <a:alpha val="43137"/>
                    </a:srgbClr>
                  </a:outerShdw>
                </a:effectLst>
                <a:latin typeface="NikoshBAN" pitchFamily="2" charset="0"/>
                <a:cs typeface="NikoshBAN" pitchFamily="2" charset="0"/>
              </a:rPr>
              <a:t> </a:t>
            </a:r>
            <a:r>
              <a:rPr lang="en-US" sz="2000" b="1" dirty="0" err="1">
                <a:effectLst>
                  <a:outerShdw blurRad="38100" dist="38100" dir="2700000" algn="tl">
                    <a:srgbClr val="000000">
                      <a:alpha val="43137"/>
                    </a:srgbClr>
                  </a:outerShdw>
                </a:effectLst>
                <a:latin typeface="NikoshBAN" pitchFamily="2" charset="0"/>
                <a:cs typeface="NikoshBAN" pitchFamily="2" charset="0"/>
              </a:rPr>
              <a:t>পরিবারে</a:t>
            </a:r>
            <a:r>
              <a:rPr lang="bn-BD" sz="2000" dirty="0">
                <a:effectLst>
                  <a:outerShdw blurRad="38100" dist="38100" dir="2700000" algn="tl">
                    <a:srgbClr val="000000">
                      <a:alpha val="43137"/>
                    </a:srgbClr>
                  </a:outerShdw>
                </a:effectLst>
                <a:latin typeface="NikoshBAN" pitchFamily="2" charset="0"/>
                <a:cs typeface="NikoshBAN" pitchFamily="2" charset="0"/>
              </a:rPr>
              <a:t>।</a:t>
            </a:r>
            <a:endParaRPr lang="en-US" sz="2000" dirty="0">
              <a:effectLst>
                <a:outerShdw blurRad="38100" dist="38100" dir="2700000" algn="tl">
                  <a:srgbClr val="000000">
                    <a:alpha val="43137"/>
                  </a:srgbClr>
                </a:outerShdw>
              </a:effectLst>
              <a:latin typeface="NikoshBAN" pitchFamily="2" charset="0"/>
              <a:cs typeface="NikoshBAN" pitchFamily="2" charset="0"/>
            </a:endParaRPr>
          </a:p>
          <a:p>
            <a:pPr marL="457200" indent="-457200"/>
            <a:r>
              <a:rPr lang="en-US" sz="2000" dirty="0">
                <a:effectLst>
                  <a:outerShdw blurRad="38100" dist="38100" dir="2700000" algn="tl">
                    <a:srgbClr val="000000">
                      <a:alpha val="43137"/>
                    </a:srgbClr>
                  </a:outerShdw>
                </a:effectLst>
                <a:latin typeface="NikoshBAN" pitchFamily="2" charset="0"/>
                <a:cs typeface="NikoshBAN" pitchFamily="2" charset="0"/>
              </a:rPr>
              <a:t>৪.   ১৯১৩ </a:t>
            </a:r>
            <a:r>
              <a:rPr lang="en-US" sz="2000" dirty="0" err="1">
                <a:effectLst>
                  <a:outerShdw blurRad="38100" dist="38100" dir="2700000" algn="tl">
                    <a:srgbClr val="000000">
                      <a:alpha val="43137"/>
                    </a:srgbClr>
                  </a:outerShdw>
                </a:effectLst>
                <a:latin typeface="NikoshBAN" pitchFamily="2" charset="0"/>
                <a:cs typeface="NikoshBAN" pitchFamily="2" charset="0"/>
              </a:rPr>
              <a:t>সালে</a:t>
            </a:r>
            <a:r>
              <a:rPr lang="en-US" sz="2000" dirty="0">
                <a:effectLst>
                  <a:outerShdw blurRad="38100" dist="38100" dir="2700000" algn="tl">
                    <a:srgbClr val="000000">
                      <a:alpha val="43137"/>
                    </a:srgbClr>
                  </a:outerShdw>
                </a:effectLst>
                <a:latin typeface="NikoshBAN" pitchFamily="2" charset="0"/>
                <a:cs typeface="NikoshBAN" pitchFamily="2" charset="0"/>
              </a:rPr>
              <a:t>।</a:t>
            </a:r>
            <a:endParaRPr lang="bn-BD" sz="2000" dirty="0">
              <a:effectLst>
                <a:outerShdw blurRad="38100" dist="38100" dir="2700000" algn="tl">
                  <a:srgbClr val="000000">
                    <a:alpha val="43137"/>
                  </a:srgbClr>
                </a:outerShdw>
              </a:effectLst>
              <a:latin typeface="NikoshBAN" pitchFamily="2" charset="0"/>
              <a:cs typeface="NikoshBAN" pitchFamily="2" charset="0"/>
            </a:endParaRPr>
          </a:p>
        </p:txBody>
      </p:sp>
      <p:sp>
        <p:nvSpPr>
          <p:cNvPr id="5" name="Horizontal Scroll 4"/>
          <p:cNvSpPr/>
          <p:nvPr/>
        </p:nvSpPr>
        <p:spPr>
          <a:xfrm>
            <a:off x="762000" y="1306373"/>
            <a:ext cx="4343400" cy="2576572"/>
          </a:xfrm>
          <a:prstGeom prst="horizontalScroll">
            <a:avLst/>
          </a:prstGeom>
          <a:solidFill>
            <a:schemeClr val="accent6">
              <a:lumMod val="40000"/>
              <a:lumOff val="60000"/>
            </a:schemeClr>
          </a:solidFill>
          <a:ln w="12700">
            <a:solidFill>
              <a:schemeClr val="tx1"/>
            </a:solidFill>
          </a:ln>
        </p:spPr>
        <p:txBody>
          <a:bodyPr wrap="square">
            <a:spAutoFit/>
          </a:bodyPr>
          <a:lstStyle/>
          <a:p>
            <a:pPr marL="457200" indent="-457200">
              <a:buFont typeface="+mj-lt"/>
              <a:buAutoNum type="arabicPeriod"/>
            </a:pPr>
            <a:r>
              <a:rPr lang="bn-BD" sz="2000" b="1" dirty="0">
                <a:latin typeface="NikoshBAN" pitchFamily="2" charset="0"/>
                <a:cs typeface="NikoshBAN" pitchFamily="2" charset="0"/>
              </a:rPr>
              <a:t>কবির </a:t>
            </a:r>
            <a:r>
              <a:rPr lang="bn-IN" sz="2000" b="1" dirty="0">
                <a:latin typeface="NikoshBAN" pitchFamily="2" charset="0"/>
                <a:cs typeface="NikoshBAN" pitchFamily="2" charset="0"/>
              </a:rPr>
              <a:t>জন্ম </a:t>
            </a:r>
            <a:r>
              <a:rPr lang="bn-BD" sz="2000" b="1" dirty="0">
                <a:latin typeface="NikoshBAN" pitchFamily="2" charset="0"/>
                <a:cs typeface="NikoshBAN" pitchFamily="2" charset="0"/>
              </a:rPr>
              <a:t> কত সালে?    </a:t>
            </a:r>
          </a:p>
          <a:p>
            <a:pPr marL="457200" indent="-457200">
              <a:buFont typeface="+mj-lt"/>
              <a:buAutoNum type="arabicPeriod"/>
            </a:pPr>
            <a:r>
              <a:rPr lang="bn-BD" sz="2000" b="1" dirty="0">
                <a:latin typeface="NikoshBAN" pitchFamily="2" charset="0"/>
                <a:cs typeface="NikoshBAN" pitchFamily="2" charset="0"/>
              </a:rPr>
              <a:t> </a:t>
            </a:r>
            <a:r>
              <a:rPr lang="en-US" sz="2000" b="1" dirty="0" err="1">
                <a:latin typeface="NikoshBAN" pitchFamily="2" charset="0"/>
                <a:cs typeface="NikoshBAN" pitchFamily="2" charset="0"/>
              </a:rPr>
              <a:t>কবি</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কোন</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কাব্যের</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জন্য</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নোবেল</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পুরস্কার</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পান</a:t>
            </a:r>
            <a:r>
              <a:rPr lang="bn-BD" sz="2000" b="1" dirty="0">
                <a:latin typeface="NikoshBAN" pitchFamily="2" charset="0"/>
                <a:cs typeface="NikoshBAN" pitchFamily="2" charset="0"/>
              </a:rPr>
              <a:t>? </a:t>
            </a:r>
            <a:endParaRPr lang="en-US" sz="2000" b="1" dirty="0">
              <a:latin typeface="NikoshBAN" pitchFamily="2" charset="0"/>
              <a:cs typeface="NikoshBAN" pitchFamily="2" charset="0"/>
            </a:endParaRPr>
          </a:p>
          <a:p>
            <a:pPr marL="457200" indent="-457200">
              <a:buFont typeface="+mj-lt"/>
              <a:buAutoNum type="arabicPeriod"/>
            </a:pPr>
            <a:r>
              <a:rPr lang="bn-BD" sz="2000" b="1" dirty="0">
                <a:latin typeface="NikoshBAN" pitchFamily="2" charset="0"/>
                <a:cs typeface="NikoshBAN" pitchFamily="2" charset="0"/>
              </a:rPr>
              <a:t>কবির </a:t>
            </a:r>
            <a:r>
              <a:rPr lang="bn-IN" sz="2000" b="1" dirty="0">
                <a:latin typeface="NikoshBAN" pitchFamily="2" charset="0"/>
                <a:cs typeface="NikoshBAN" pitchFamily="2" charset="0"/>
              </a:rPr>
              <a:t>জন্ম</a:t>
            </a:r>
            <a:r>
              <a:rPr lang="bn-BD" sz="2000" b="1" dirty="0">
                <a:latin typeface="NikoshBAN" pitchFamily="2" charset="0"/>
                <a:cs typeface="NikoshBAN" pitchFamily="2" charset="0"/>
              </a:rPr>
              <a:t>স্থান কোথায়? </a:t>
            </a:r>
            <a:r>
              <a:rPr lang="bn-IN" sz="2000" b="1" dirty="0">
                <a:latin typeface="NikoshBAN" pitchFamily="2" charset="0"/>
                <a:cs typeface="NikoshBAN" pitchFamily="2" charset="0"/>
              </a:rPr>
              <a:t> </a:t>
            </a:r>
            <a:r>
              <a:rPr lang="bn-BD" sz="2000" b="1" dirty="0">
                <a:latin typeface="NikoshBAN" pitchFamily="2" charset="0"/>
                <a:cs typeface="NikoshBAN" pitchFamily="2" charset="0"/>
              </a:rPr>
              <a:t> </a:t>
            </a:r>
            <a:endParaRPr lang="en-US" sz="2000" dirty="0">
              <a:latin typeface="NikoshBAN" pitchFamily="2" charset="0"/>
              <a:cs typeface="NikoshBAN" pitchFamily="2" charset="0"/>
            </a:endParaRPr>
          </a:p>
          <a:p>
            <a:pPr marL="457200" indent="-457200">
              <a:buFont typeface="+mj-lt"/>
              <a:buAutoNum type="arabicPeriod"/>
            </a:pPr>
            <a:r>
              <a:rPr lang="bn-BD" sz="2000" b="1" dirty="0">
                <a:latin typeface="NikoshBAN" pitchFamily="2" charset="0"/>
                <a:cs typeface="NikoshBAN" pitchFamily="2" charset="0"/>
              </a:rPr>
              <a:t>কবি</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কত</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সালে</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নোবেল</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পুরস্কার</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পান</a:t>
            </a:r>
            <a:r>
              <a:rPr lang="bn-BD" sz="2000" b="1" dirty="0">
                <a:latin typeface="NikoshBAN" pitchFamily="2" charset="0"/>
                <a:cs typeface="NikoshBAN" pitchFamily="2" charset="0"/>
              </a:rPr>
              <a:t>?</a:t>
            </a:r>
            <a:r>
              <a:rPr lang="en-US" sz="2000" b="1" dirty="0">
                <a:latin typeface="NikoshBAN" pitchFamily="2" charset="0"/>
                <a:cs typeface="NikoshBAN" pitchFamily="2" charset="0"/>
              </a:rPr>
              <a:t> </a:t>
            </a:r>
            <a:r>
              <a:rPr lang="bn-BD" sz="2000" b="1" dirty="0">
                <a:latin typeface="NikoshBAN" pitchFamily="2" charset="0"/>
                <a:cs typeface="NikoshBAN" pitchFamily="2" charset="0"/>
              </a:rPr>
              <a:t> </a:t>
            </a:r>
            <a:r>
              <a:rPr lang="bn-IN" sz="2000" b="1" dirty="0">
                <a:latin typeface="NikoshBAN" pitchFamily="2" charset="0"/>
                <a:cs typeface="NikoshBAN" pitchFamily="2" charset="0"/>
              </a:rPr>
              <a:t> </a:t>
            </a:r>
            <a:r>
              <a:rPr lang="en-US" sz="2000" b="1" dirty="0">
                <a:latin typeface="NikoshBAN" pitchFamily="2" charset="0"/>
                <a:cs typeface="NikoshBAN" pitchFamily="2" charset="0"/>
              </a:rPr>
              <a:t> </a:t>
            </a:r>
            <a:endParaRPr lang="bn-IN" sz="2000" dirty="0">
              <a:latin typeface="NikoshBAN" pitchFamily="2" charset="0"/>
              <a:cs typeface="NikoshBAN" pitchFamily="2" charset="0"/>
            </a:endParaRPr>
          </a:p>
          <a:p>
            <a:pPr marL="457200" indent="-457200"/>
            <a:r>
              <a:rPr lang="bn-IN" sz="2000" dirty="0">
                <a:latin typeface="NikoshBAN" pitchFamily="2" charset="0"/>
                <a:cs typeface="NikoshBAN" pitchFamily="2" charset="0"/>
              </a:rPr>
              <a:t> </a:t>
            </a:r>
            <a:endParaRPr lang="bn-BD" sz="2000" dirty="0">
              <a:latin typeface="NikoshBAN" pitchFamily="2" charset="0"/>
              <a:cs typeface="NikoshBAN" pitchFamily="2" charset="0"/>
            </a:endParaRPr>
          </a:p>
        </p:txBody>
      </p:sp>
      <p:sp>
        <p:nvSpPr>
          <p:cNvPr id="6" name="Rectangle 5"/>
          <p:cNvSpPr/>
          <p:nvPr/>
        </p:nvSpPr>
        <p:spPr>
          <a:xfrm>
            <a:off x="342900" y="304800"/>
            <a:ext cx="8458200" cy="6248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24222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additive="base">
                                        <p:cTn id="2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fade">
                                      <p:cBhvr>
                                        <p:cTn id="40" dur="1000"/>
                                        <p:tgtEl>
                                          <p:spTgt spid="5">
                                            <p:txEl>
                                              <p:pRg st="3" end="3"/>
                                            </p:txEl>
                                          </p:spTgt>
                                        </p:tgtEl>
                                      </p:cBhvr>
                                    </p:animEffect>
                                    <p:anim calcmode="lin" valueType="num">
                                      <p:cBhvr>
                                        <p:cTn id="4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1000"/>
                                        <p:tgtEl>
                                          <p:spTgt spid="4">
                                            <p:txEl>
                                              <p:pRg st="3" end="3"/>
                                            </p:txEl>
                                          </p:spTgt>
                                        </p:tgtEl>
                                      </p:cBhvr>
                                    </p:animEffect>
                                    <p:anim calcmode="lin" valueType="num">
                                      <p:cBhvr>
                                        <p:cTn id="4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57" y="0"/>
            <a:ext cx="9144000" cy="6858000"/>
          </a:xfrm>
          <a:prstGeom prst="rect">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85800" y="598714"/>
            <a:ext cx="5105400" cy="4985980"/>
          </a:xfrm>
          <a:prstGeom prst="rect">
            <a:avLst/>
          </a:prstGeom>
          <a:ln w="12700">
            <a:solidFill>
              <a:schemeClr val="tx1"/>
            </a:solidFill>
          </a:ln>
        </p:spPr>
        <p:txBody>
          <a:bodyPr wrap="square">
            <a:spAutoFit/>
          </a:bodyPr>
          <a:lstStyle/>
          <a:p>
            <a:pPr lvl="0"/>
            <a:r>
              <a:rPr lang="as-IN" sz="2000" b="1" dirty="0">
                <a:effectLst>
                  <a:outerShdw blurRad="38100" dist="38100" dir="2700000" algn="tl">
                    <a:srgbClr val="000000">
                      <a:alpha val="43137"/>
                    </a:srgbClr>
                  </a:outerShdw>
                </a:effectLst>
                <a:latin typeface="NikoshBAN" pitchFamily="2" charset="0"/>
                <a:cs typeface="NikoshBAN" pitchFamily="2" charset="0"/>
              </a:rPr>
              <a:t>দুই বিঘা জমি</a:t>
            </a:r>
            <a:endParaRPr lang="en-US" sz="2000" b="1" dirty="0">
              <a:effectLst>
                <a:outerShdw blurRad="38100" dist="38100" dir="2700000" algn="tl">
                  <a:srgbClr val="000000">
                    <a:alpha val="43137"/>
                  </a:srgbClr>
                </a:outerShdw>
              </a:effectLst>
              <a:latin typeface="NikoshBAN" pitchFamily="2" charset="0"/>
              <a:cs typeface="NikoshBAN" pitchFamily="2" charset="0"/>
            </a:endParaRPr>
          </a:p>
          <a:p>
            <a:pPr lvl="0"/>
            <a:r>
              <a:rPr lang="en-US" sz="2000" b="1" dirty="0" err="1">
                <a:solidFill>
                  <a:prstClr val="black"/>
                </a:solidFill>
                <a:effectLst>
                  <a:outerShdw blurRad="38100" dist="38100" dir="2700000" algn="tl">
                    <a:srgbClr val="000000">
                      <a:alpha val="43137"/>
                    </a:srgbClr>
                  </a:outerShdw>
                </a:effectLst>
                <a:latin typeface="NikoshBAN" pitchFamily="2" charset="0"/>
                <a:cs typeface="NikoshBAN" pitchFamily="2" charset="0"/>
              </a:rPr>
              <a:t>রবীন্দ্রনাথ</a:t>
            </a:r>
            <a:r>
              <a:rPr lang="en-US" sz="2000" b="1" dirty="0">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lang="en-US" sz="2000" b="1" dirty="0" err="1">
                <a:solidFill>
                  <a:prstClr val="black"/>
                </a:solidFill>
                <a:effectLst>
                  <a:outerShdw blurRad="38100" dist="38100" dir="2700000" algn="tl">
                    <a:srgbClr val="000000">
                      <a:alpha val="43137"/>
                    </a:srgbClr>
                  </a:outerShdw>
                </a:effectLst>
                <a:latin typeface="NikoshBAN" pitchFamily="2" charset="0"/>
                <a:cs typeface="NikoshBAN" pitchFamily="2" charset="0"/>
              </a:rPr>
              <a:t>ঠাকুর</a:t>
            </a:r>
            <a:endParaRPr lang="en-US" sz="2000" b="1" dirty="0">
              <a:solidFill>
                <a:prstClr val="black"/>
              </a:solidFill>
              <a:effectLst>
                <a:outerShdw blurRad="38100" dist="38100" dir="2700000" algn="tl">
                  <a:srgbClr val="000000">
                    <a:alpha val="43137"/>
                  </a:srgbClr>
                </a:outerShdw>
              </a:effectLst>
              <a:latin typeface="NikoshBAN" pitchFamily="2" charset="0"/>
              <a:cs typeface="NikoshBAN" pitchFamily="2" charset="0"/>
            </a:endParaRPr>
          </a:p>
          <a:p>
            <a:endParaRPr lang="as-IN" sz="2000" b="1" dirty="0">
              <a:effectLst>
                <a:outerShdw blurRad="38100" dist="38100" dir="2700000" algn="tl">
                  <a:srgbClr val="000000">
                    <a:alpha val="43137"/>
                  </a:srgbClr>
                </a:outerShdw>
              </a:effectLst>
              <a:latin typeface="NikoshBAN" pitchFamily="2" charset="0"/>
              <a:cs typeface="NikoshBAN" pitchFamily="2" charset="0"/>
            </a:endParaRPr>
          </a:p>
          <a:p>
            <a:r>
              <a:rPr lang="as-IN" sz="2000" dirty="0">
                <a:latin typeface="NikoshBAN" pitchFamily="2" charset="0"/>
                <a:cs typeface="NikoshBAN" pitchFamily="2" charset="0"/>
              </a:rPr>
              <a:t>শুধু বিঘে দুই ছিল মোর ভুঁই    আর সবই গেছে ঋণে। </a:t>
            </a:r>
            <a:br>
              <a:rPr lang="as-IN" sz="2000" dirty="0">
                <a:latin typeface="NikoshBAN" pitchFamily="2" charset="0"/>
                <a:cs typeface="NikoshBAN" pitchFamily="2" charset="0"/>
              </a:rPr>
            </a:br>
            <a:r>
              <a:rPr lang="as-IN" sz="2000" dirty="0">
                <a:latin typeface="NikoshBAN" pitchFamily="2" charset="0"/>
                <a:cs typeface="NikoshBAN" pitchFamily="2" charset="0"/>
              </a:rPr>
              <a:t>বাবু বলিলেন, ‘ বুঝেছ উপেন,    এ জমি লইব কিনে। ' </a:t>
            </a:r>
            <a:br>
              <a:rPr lang="as-IN" sz="2000" dirty="0">
                <a:latin typeface="NikoshBAN" pitchFamily="2" charset="0"/>
                <a:cs typeface="NikoshBAN" pitchFamily="2" charset="0"/>
              </a:rPr>
            </a:br>
            <a:r>
              <a:rPr lang="as-IN" sz="2000" dirty="0">
                <a:latin typeface="NikoshBAN" pitchFamily="2" charset="0"/>
                <a:cs typeface="NikoshBAN" pitchFamily="2" charset="0"/>
              </a:rPr>
              <a:t>কহিলাম আমি, ‘ তুমি ভূস্বামী,    ভূমির অন্ত নাই। </a:t>
            </a:r>
            <a:br>
              <a:rPr lang="as-IN" sz="2000" dirty="0">
                <a:latin typeface="NikoshBAN" pitchFamily="2" charset="0"/>
                <a:cs typeface="NikoshBAN" pitchFamily="2" charset="0"/>
              </a:rPr>
            </a:br>
            <a:r>
              <a:rPr lang="as-IN" sz="2000" dirty="0">
                <a:latin typeface="NikoshBAN" pitchFamily="2" charset="0"/>
                <a:cs typeface="NikoshBAN" pitchFamily="2" charset="0"/>
              </a:rPr>
              <a:t>চেয়ে দেখো মোর আছে বড়ো - জোর    মরিবার মতো ঠাঁই। ' </a:t>
            </a:r>
            <a:br>
              <a:rPr lang="as-IN" sz="2000" dirty="0">
                <a:latin typeface="NikoshBAN" pitchFamily="2" charset="0"/>
                <a:cs typeface="NikoshBAN" pitchFamily="2" charset="0"/>
              </a:rPr>
            </a:br>
            <a:r>
              <a:rPr lang="as-IN" sz="2000" dirty="0">
                <a:latin typeface="NikoshBAN" pitchFamily="2" charset="0"/>
                <a:cs typeface="NikoshBAN" pitchFamily="2" charset="0"/>
              </a:rPr>
              <a:t>শুনি রাজা কহে, ‘ বাপু, জানো তো হে, করেছি বাগানখানা </a:t>
            </a:r>
            <a:br>
              <a:rPr lang="as-IN" sz="2000" dirty="0">
                <a:latin typeface="NikoshBAN" pitchFamily="2" charset="0"/>
                <a:cs typeface="NikoshBAN" pitchFamily="2" charset="0"/>
              </a:rPr>
            </a:br>
            <a:r>
              <a:rPr lang="as-IN" sz="2000" dirty="0">
                <a:latin typeface="NikoshBAN" pitchFamily="2" charset="0"/>
                <a:cs typeface="NikoshBAN" pitchFamily="2" charset="0"/>
              </a:rPr>
              <a:t>পেলে দুই বিঘে প্রস্থ ও দিঘে    সমান হইবে টানা — </a:t>
            </a:r>
            <a:br>
              <a:rPr lang="as-IN" sz="2000" dirty="0">
                <a:latin typeface="NikoshBAN" pitchFamily="2" charset="0"/>
                <a:cs typeface="NikoshBAN" pitchFamily="2" charset="0"/>
              </a:rPr>
            </a:br>
            <a:r>
              <a:rPr lang="as-IN" sz="2000" dirty="0">
                <a:latin typeface="NikoshBAN" pitchFamily="2" charset="0"/>
                <a:cs typeface="NikoshBAN" pitchFamily="2" charset="0"/>
              </a:rPr>
              <a:t>ওটা দিতে হবে। ' কহিলাম তবে    বক্ষে জুড়িয়া পাণি </a:t>
            </a:r>
            <a:br>
              <a:rPr lang="as-IN" sz="2000" dirty="0">
                <a:latin typeface="NikoshBAN" pitchFamily="2" charset="0"/>
                <a:cs typeface="NikoshBAN" pitchFamily="2" charset="0"/>
              </a:rPr>
            </a:br>
            <a:r>
              <a:rPr lang="as-IN" sz="2000" dirty="0">
                <a:latin typeface="NikoshBAN" pitchFamily="2" charset="0"/>
                <a:cs typeface="NikoshBAN" pitchFamily="2" charset="0"/>
              </a:rPr>
              <a:t>সজল চক্ষে, ‘ করুণ রক্ষে    গরিবের ভিটেখানি । </a:t>
            </a:r>
            <a:br>
              <a:rPr lang="as-IN" sz="2000" dirty="0">
                <a:latin typeface="NikoshBAN" pitchFamily="2" charset="0"/>
                <a:cs typeface="NikoshBAN" pitchFamily="2" charset="0"/>
              </a:rPr>
            </a:br>
            <a:r>
              <a:rPr lang="as-IN" sz="2000" dirty="0">
                <a:latin typeface="NikoshBAN" pitchFamily="2" charset="0"/>
                <a:cs typeface="NikoshBAN" pitchFamily="2" charset="0"/>
              </a:rPr>
              <a:t>সপ্ত পুরুষ যেথায় মানুষ    সে মাটি সোনার বাড়া , </a:t>
            </a:r>
            <a:br>
              <a:rPr lang="as-IN" sz="2000" dirty="0">
                <a:latin typeface="NikoshBAN" pitchFamily="2" charset="0"/>
                <a:cs typeface="NikoshBAN" pitchFamily="2" charset="0"/>
              </a:rPr>
            </a:br>
            <a:r>
              <a:rPr lang="as-IN" sz="2000" dirty="0">
                <a:latin typeface="NikoshBAN" pitchFamily="2" charset="0"/>
                <a:cs typeface="NikoshBAN" pitchFamily="2" charset="0"/>
              </a:rPr>
              <a:t>দৈন্যের দায়ে বেচিব সে মায়ে    এমনি লক্ষ্মীছাড়া! ' </a:t>
            </a:r>
            <a:br>
              <a:rPr lang="as-IN" sz="2000" dirty="0">
                <a:latin typeface="NikoshBAN" pitchFamily="2" charset="0"/>
                <a:cs typeface="NikoshBAN" pitchFamily="2" charset="0"/>
              </a:rPr>
            </a:br>
            <a:r>
              <a:rPr lang="as-IN" sz="2000" dirty="0">
                <a:latin typeface="NikoshBAN" pitchFamily="2" charset="0"/>
                <a:cs typeface="NikoshBAN" pitchFamily="2" charset="0"/>
              </a:rPr>
              <a:t>আঁখি করি লাল রাজা ক্ষণকাল    রহিল মৌনভাবে, </a:t>
            </a:r>
            <a:br>
              <a:rPr lang="as-IN" sz="2000" dirty="0">
                <a:latin typeface="NikoshBAN" pitchFamily="2" charset="0"/>
                <a:cs typeface="NikoshBAN" pitchFamily="2" charset="0"/>
              </a:rPr>
            </a:br>
            <a:r>
              <a:rPr lang="as-IN" sz="2000" dirty="0">
                <a:latin typeface="NikoshBAN" pitchFamily="2" charset="0"/>
                <a:cs typeface="NikoshBAN" pitchFamily="2" charset="0"/>
              </a:rPr>
              <a:t>কহিলেন শেষে ক্রূর হাসি হেসে,   ‘ আচ্ছা, সে দেখা যাবে। ' </a:t>
            </a:r>
            <a:br>
              <a:rPr lang="as-IN" sz="2000" dirty="0">
                <a:latin typeface="NikoshBAN" pitchFamily="2" charset="0"/>
                <a:cs typeface="NikoshBAN" pitchFamily="2" charset="0"/>
              </a:rPr>
            </a:br>
            <a:r>
              <a:rPr lang="as-IN" dirty="0">
                <a:latin typeface="NikoshBAN" pitchFamily="2" charset="0"/>
                <a:cs typeface="NikoshBAN" pitchFamily="2" charset="0"/>
              </a:rPr>
              <a:t> </a:t>
            </a:r>
          </a:p>
        </p:txBody>
      </p:sp>
    </p:spTree>
    <p:extLst>
      <p:ext uri="{BB962C8B-B14F-4D97-AF65-F5344CB8AC3E}">
        <p14:creationId xmlns:p14="http://schemas.microsoft.com/office/powerpoint/2010/main" val="1722000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90BC45-17F0-4A76-88C6-B78B07038C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4353421"/>
            <a:ext cx="1960866" cy="13838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449125" y="4814514"/>
            <a:ext cx="2144395" cy="461665"/>
          </a:xfrm>
          <a:prstGeom prst="rect">
            <a:avLst/>
          </a:prstGeom>
          <a:noFill/>
          <a:ln w="28575">
            <a:solidFill>
              <a:schemeClr val="tx1"/>
            </a:solidFill>
          </a:ln>
        </p:spPr>
        <p:txBody>
          <a:bodyPr wrap="square" rtlCol="0">
            <a:spAutoFit/>
          </a:bodyPr>
          <a:lstStyle/>
          <a:p>
            <a:pPr algn="ctr"/>
            <a:r>
              <a:rPr lang="bn-IN" sz="2400" b="1" dirty="0">
                <a:latin typeface="NikoshBAN" pitchFamily="2" charset="0"/>
                <a:cs typeface="NikoshBAN" pitchFamily="2" charset="0"/>
              </a:rPr>
              <a:t>পাণি</a:t>
            </a:r>
            <a:endParaRPr lang="en-US" sz="2400" b="1" dirty="0">
              <a:latin typeface="NikoshBAN" pitchFamily="2" charset="0"/>
              <a:cs typeface="NikoshBAN" pitchFamily="2" charset="0"/>
            </a:endParaRPr>
          </a:p>
        </p:txBody>
      </p:sp>
      <p:sp>
        <p:nvSpPr>
          <p:cNvPr id="4" name="TextBox 3"/>
          <p:cNvSpPr txBox="1"/>
          <p:nvPr/>
        </p:nvSpPr>
        <p:spPr>
          <a:xfrm>
            <a:off x="5592297" y="4784887"/>
            <a:ext cx="2190749" cy="461665"/>
          </a:xfrm>
          <a:prstGeom prst="rect">
            <a:avLst/>
          </a:prstGeom>
          <a:noFill/>
          <a:ln w="28575">
            <a:solidFill>
              <a:schemeClr val="tx1"/>
            </a:solidFill>
          </a:ln>
        </p:spPr>
        <p:txBody>
          <a:bodyPr wrap="square" rtlCol="0">
            <a:spAutoFit/>
          </a:bodyPr>
          <a:lstStyle/>
          <a:p>
            <a:pPr algn="ctr"/>
            <a:r>
              <a:rPr lang="bn-IN" sz="2400" b="1" dirty="0">
                <a:latin typeface="NikoshBAN" pitchFamily="2" charset="0"/>
                <a:cs typeface="NikoshBAN" pitchFamily="2" charset="0"/>
              </a:rPr>
              <a:t>হাত</a:t>
            </a:r>
            <a:endParaRPr lang="en-US" sz="2400" b="1" dirty="0">
              <a:latin typeface="NikoshBAN" pitchFamily="2" charset="0"/>
              <a:cs typeface="NikoshBAN" pitchFamily="2" charset="0"/>
            </a:endParaRPr>
          </a:p>
        </p:txBody>
      </p:sp>
      <p:sp>
        <p:nvSpPr>
          <p:cNvPr id="5" name="TextBox 4"/>
          <p:cNvSpPr txBox="1"/>
          <p:nvPr/>
        </p:nvSpPr>
        <p:spPr>
          <a:xfrm>
            <a:off x="402771" y="3025796"/>
            <a:ext cx="2190749" cy="461665"/>
          </a:xfrm>
          <a:prstGeom prst="rect">
            <a:avLst/>
          </a:prstGeom>
          <a:noFill/>
          <a:ln w="28575">
            <a:solidFill>
              <a:schemeClr val="tx1"/>
            </a:solidFill>
          </a:ln>
        </p:spPr>
        <p:txBody>
          <a:bodyPr wrap="square" rtlCol="0">
            <a:spAutoFit/>
          </a:bodyPr>
          <a:lstStyle/>
          <a:p>
            <a:pPr algn="ctr"/>
            <a:r>
              <a:rPr lang="bn-IN" sz="2400" b="1" dirty="0">
                <a:latin typeface="NikoshBAN" pitchFamily="2" charset="0"/>
                <a:cs typeface="NikoshBAN" pitchFamily="2" charset="0"/>
              </a:rPr>
              <a:t>ভূস্বামী</a:t>
            </a:r>
            <a:endParaRPr lang="en-US" sz="2400" b="1" dirty="0">
              <a:latin typeface="NikoshBAN" pitchFamily="2" charset="0"/>
              <a:cs typeface="NikoshBAN" pitchFamily="2" charset="0"/>
            </a:endParaRPr>
          </a:p>
        </p:txBody>
      </p:sp>
      <p:sp>
        <p:nvSpPr>
          <p:cNvPr id="6" name="TextBox 5"/>
          <p:cNvSpPr txBox="1"/>
          <p:nvPr/>
        </p:nvSpPr>
        <p:spPr>
          <a:xfrm>
            <a:off x="5592297" y="3250286"/>
            <a:ext cx="2332503" cy="461665"/>
          </a:xfrm>
          <a:prstGeom prst="rect">
            <a:avLst/>
          </a:prstGeom>
          <a:noFill/>
          <a:ln w="28575">
            <a:solidFill>
              <a:schemeClr val="tx1"/>
            </a:solidFill>
          </a:ln>
        </p:spPr>
        <p:txBody>
          <a:bodyPr wrap="square" rtlCol="0">
            <a:spAutoFit/>
          </a:bodyPr>
          <a:lstStyle/>
          <a:p>
            <a:pPr algn="ctr"/>
            <a:r>
              <a:rPr lang="bn-IN" sz="2400" b="1" dirty="0">
                <a:latin typeface="NikoshBAN" pitchFamily="2" charset="0"/>
                <a:cs typeface="NikoshBAN" pitchFamily="2" charset="0"/>
              </a:rPr>
              <a:t>জমিদার</a:t>
            </a:r>
            <a:endParaRPr lang="en-US" sz="2400" b="1" dirty="0">
              <a:latin typeface="NikoshBAN" pitchFamily="2" charset="0"/>
              <a:cs typeface="NikoshBAN" pitchFamily="2" charset="0"/>
            </a:endParaRPr>
          </a:p>
        </p:txBody>
      </p:sp>
      <p:sp>
        <p:nvSpPr>
          <p:cNvPr id="7" name="TextBox 6"/>
          <p:cNvSpPr txBox="1"/>
          <p:nvPr/>
        </p:nvSpPr>
        <p:spPr>
          <a:xfrm>
            <a:off x="402771" y="1105866"/>
            <a:ext cx="2190749" cy="461665"/>
          </a:xfrm>
          <a:prstGeom prst="rect">
            <a:avLst/>
          </a:prstGeom>
          <a:noFill/>
          <a:ln w="28575">
            <a:solidFill>
              <a:schemeClr val="tx1"/>
            </a:solidFill>
          </a:ln>
        </p:spPr>
        <p:txBody>
          <a:bodyPr wrap="square" rtlCol="0">
            <a:spAutoFit/>
          </a:bodyPr>
          <a:lstStyle/>
          <a:p>
            <a:pPr algn="ctr"/>
            <a:r>
              <a:rPr lang="en-US" sz="2400" b="1" dirty="0" err="1">
                <a:latin typeface="NikoshBAN" pitchFamily="2" charset="0"/>
                <a:cs typeface="NikoshBAN" pitchFamily="2" charset="0"/>
              </a:rPr>
              <a:t>বিঘে</a:t>
            </a:r>
            <a:endParaRPr lang="en-US" sz="2400" b="1" dirty="0">
              <a:latin typeface="NikoshBAN" pitchFamily="2" charset="0"/>
              <a:cs typeface="NikoshBAN" pitchFamily="2" charset="0"/>
            </a:endParaRPr>
          </a:p>
        </p:txBody>
      </p:sp>
      <p:sp>
        <p:nvSpPr>
          <p:cNvPr id="8" name="TextBox 7"/>
          <p:cNvSpPr txBox="1"/>
          <p:nvPr/>
        </p:nvSpPr>
        <p:spPr>
          <a:xfrm>
            <a:off x="5614068" y="921199"/>
            <a:ext cx="2190749" cy="830997"/>
          </a:xfrm>
          <a:prstGeom prst="rect">
            <a:avLst/>
          </a:prstGeom>
          <a:noFill/>
          <a:ln w="28575">
            <a:solidFill>
              <a:schemeClr val="tx1"/>
            </a:solidFill>
          </a:ln>
        </p:spPr>
        <p:txBody>
          <a:bodyPr wrap="square" rtlCol="0">
            <a:spAutoFit/>
          </a:bodyPr>
          <a:lstStyle/>
          <a:p>
            <a:pPr algn="ctr"/>
            <a:r>
              <a:rPr lang="bn-IN" sz="2400" b="1" dirty="0">
                <a:latin typeface="NikoshBAN" pitchFamily="2" charset="0"/>
                <a:cs typeface="NikoshBAN" pitchFamily="2" charset="0"/>
              </a:rPr>
              <a:t>জমির </a:t>
            </a:r>
            <a:r>
              <a:rPr lang="en-US" sz="2400" b="1" dirty="0" err="1">
                <a:latin typeface="NikoshBAN" pitchFamily="2" charset="0"/>
                <a:cs typeface="NikoshBAN" pitchFamily="2" charset="0"/>
              </a:rPr>
              <a:t>পরিমাপ</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বিশেষ</a:t>
            </a:r>
            <a:endParaRPr lang="en-US" sz="2400" b="1" dirty="0">
              <a:latin typeface="NikoshBAN" pitchFamily="2" charset="0"/>
              <a:cs typeface="NikoshBAN" pitchFamily="2"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8298" y="714762"/>
            <a:ext cx="2272670" cy="1495037"/>
          </a:xfrm>
          <a:prstGeom prst="rect">
            <a:avLst/>
          </a:prstGeom>
          <a:ln w="28575">
            <a:solidFill>
              <a:schemeClr val="accent1"/>
            </a:solidFill>
          </a:ln>
          <a:effectLst>
            <a:softEdge rad="112500"/>
          </a:effectLst>
        </p:spPr>
      </p:pic>
      <p:pic>
        <p:nvPicPr>
          <p:cNvPr id="10" name="Picture 2" descr="C:\Users\Hp\OneDrive\Desktop\k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438400"/>
            <a:ext cx="2116768" cy="1524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67610"/>
            <a:ext cx="9209314" cy="67903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12" name="Rectangle 11"/>
          <p:cNvSpPr/>
          <p:nvPr/>
        </p:nvSpPr>
        <p:spPr>
          <a:xfrm>
            <a:off x="-21771" y="123292"/>
            <a:ext cx="9067799" cy="498432"/>
          </a:xfrm>
          <a:prstGeom prst="rect">
            <a:avLst/>
          </a:prstGeom>
          <a:solidFill>
            <a:srgbClr val="C0000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8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আজকের পাঠের নতুন শব্দার্থসমূহ</a:t>
            </a:r>
            <a:endParaRPr lang="en-US" sz="28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60952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circle(in)">
                                      <p:cBhvr>
                                        <p:cTn id="41" dur="2000"/>
                                        <p:tgtEl>
                                          <p:spTgt spid="2"/>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circle(in)">
                                      <p:cBhvr>
                                        <p:cTn id="4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985" y="1600200"/>
            <a:ext cx="2224435" cy="1015534"/>
          </a:xfrm>
          <a:prstGeom prst="rect">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latin typeface="NikoshBAN" pitchFamily="2" charset="0"/>
                <a:cs typeface="NikoshBAN" pitchFamily="2" charset="0"/>
              </a:rPr>
              <a:t> </a:t>
            </a:r>
            <a:r>
              <a:rPr lang="en-US" sz="2400" dirty="0" err="1">
                <a:latin typeface="NikoshBAN" pitchFamily="2" charset="0"/>
                <a:cs typeface="NikoshBAN" pitchFamily="2" charset="0"/>
              </a:rPr>
              <a:t>বক্ষে</a:t>
            </a:r>
            <a:r>
              <a:rPr lang="en-US" sz="2400" dirty="0">
                <a:latin typeface="NikoshBAN" pitchFamily="2" charset="0"/>
                <a:cs typeface="NikoshBAN" pitchFamily="2" charset="0"/>
              </a:rPr>
              <a:t> </a:t>
            </a:r>
            <a:r>
              <a:rPr lang="en-US" sz="2400" dirty="0" err="1">
                <a:latin typeface="NikoshBAN" pitchFamily="2" charset="0"/>
                <a:cs typeface="NikoshBAN" pitchFamily="2" charset="0"/>
              </a:rPr>
              <a:t>জুড়িয়া</a:t>
            </a:r>
            <a:r>
              <a:rPr lang="en-US" sz="2400" dirty="0">
                <a:latin typeface="NikoshBAN" pitchFamily="2" charset="0"/>
                <a:cs typeface="NikoshBAN" pitchFamily="2" charset="0"/>
              </a:rPr>
              <a:t> </a:t>
            </a:r>
            <a:r>
              <a:rPr lang="en-US" sz="2400" dirty="0" err="1">
                <a:latin typeface="NikoshBAN" pitchFamily="2" charset="0"/>
                <a:cs typeface="NikoshBAN" pitchFamily="2" charset="0"/>
              </a:rPr>
              <a:t>পাণি</a:t>
            </a:r>
            <a:endParaRPr lang="en-US" sz="1050" dirty="0">
              <a:latin typeface="NikoshBAN" pitchFamily="2" charset="0"/>
              <a:cs typeface="NikoshBAN" pitchFamily="2" charset="0"/>
            </a:endParaRPr>
          </a:p>
        </p:txBody>
      </p:sp>
      <p:sp>
        <p:nvSpPr>
          <p:cNvPr id="3" name="Rectangle 2"/>
          <p:cNvSpPr/>
          <p:nvPr/>
        </p:nvSpPr>
        <p:spPr>
          <a:xfrm>
            <a:off x="5652601" y="4994225"/>
            <a:ext cx="2895600" cy="8861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NikoshBAN" pitchFamily="2" charset="0"/>
                <a:cs typeface="NikoshBAN" pitchFamily="2" charset="0"/>
              </a:rPr>
              <a:t>নিষ্ঠুর</a:t>
            </a:r>
            <a:r>
              <a:rPr lang="en-US" sz="2400" dirty="0">
                <a:solidFill>
                  <a:schemeClr val="tx1"/>
                </a:solidFill>
                <a:latin typeface="NikoshBAN" pitchFamily="2" charset="0"/>
                <a:cs typeface="NikoshBAN" pitchFamily="2" charset="0"/>
              </a:rPr>
              <a:t> </a:t>
            </a:r>
          </a:p>
        </p:txBody>
      </p:sp>
      <p:sp>
        <p:nvSpPr>
          <p:cNvPr id="4" name="Rectangle 3"/>
          <p:cNvSpPr/>
          <p:nvPr/>
        </p:nvSpPr>
        <p:spPr>
          <a:xfrm>
            <a:off x="5652601" y="1524000"/>
            <a:ext cx="2926080" cy="1015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NikoshBAN" pitchFamily="2" charset="0"/>
                <a:cs typeface="NikoshBAN" pitchFamily="2" charset="0"/>
              </a:rPr>
              <a:t> </a:t>
            </a:r>
            <a:r>
              <a:rPr lang="en-US" sz="2400" dirty="0" err="1">
                <a:solidFill>
                  <a:schemeClr val="tx1"/>
                </a:solidFill>
                <a:latin typeface="NikoshBAN" pitchFamily="2" charset="0"/>
                <a:cs typeface="NikoshBAN" pitchFamily="2" charset="0"/>
              </a:rPr>
              <a:t>বুকে</a:t>
            </a:r>
            <a:r>
              <a:rPr lang="en-US" sz="2400" dirty="0">
                <a:solidFill>
                  <a:schemeClr val="tx1"/>
                </a:solidFill>
                <a:latin typeface="NikoshBAN" pitchFamily="2" charset="0"/>
                <a:cs typeface="NikoshBAN" pitchFamily="2" charset="0"/>
              </a:rPr>
              <a:t> </a:t>
            </a:r>
            <a:r>
              <a:rPr lang="en-US" sz="2400" dirty="0" err="1">
                <a:solidFill>
                  <a:schemeClr val="tx1"/>
                </a:solidFill>
                <a:latin typeface="NikoshBAN" pitchFamily="2" charset="0"/>
                <a:cs typeface="NikoshBAN" pitchFamily="2" charset="0"/>
              </a:rPr>
              <a:t>জোড়</a:t>
            </a:r>
            <a:r>
              <a:rPr lang="en-US" sz="2400" dirty="0">
                <a:solidFill>
                  <a:schemeClr val="tx1"/>
                </a:solidFill>
                <a:latin typeface="NikoshBAN" pitchFamily="2" charset="0"/>
                <a:cs typeface="NikoshBAN" pitchFamily="2" charset="0"/>
              </a:rPr>
              <a:t> </a:t>
            </a:r>
            <a:r>
              <a:rPr lang="en-US" sz="2400" dirty="0" err="1">
                <a:solidFill>
                  <a:schemeClr val="tx1"/>
                </a:solidFill>
                <a:latin typeface="NikoshBAN" pitchFamily="2" charset="0"/>
                <a:cs typeface="NikoshBAN" pitchFamily="2" charset="0"/>
              </a:rPr>
              <a:t>হাত</a:t>
            </a:r>
            <a:r>
              <a:rPr lang="en-US" sz="2400" dirty="0">
                <a:solidFill>
                  <a:schemeClr val="tx1"/>
                </a:solidFill>
                <a:latin typeface="NikoshBAN" pitchFamily="2" charset="0"/>
                <a:cs typeface="NikoshBAN" pitchFamily="2" charset="0"/>
              </a:rPr>
              <a:t> </a:t>
            </a:r>
            <a:r>
              <a:rPr lang="en-US" sz="2400" dirty="0" err="1">
                <a:solidFill>
                  <a:schemeClr val="tx1"/>
                </a:solidFill>
                <a:latin typeface="NikoshBAN" pitchFamily="2" charset="0"/>
                <a:cs typeface="NikoshBAN" pitchFamily="2" charset="0"/>
              </a:rPr>
              <a:t>রেখে</a:t>
            </a:r>
            <a:r>
              <a:rPr lang="en-US" sz="2400" dirty="0">
                <a:solidFill>
                  <a:schemeClr val="tx1"/>
                </a:solidFill>
                <a:latin typeface="NikoshBAN" pitchFamily="2" charset="0"/>
                <a:cs typeface="NikoshBAN" pitchFamily="2" charset="0"/>
              </a:rPr>
              <a:t> </a:t>
            </a:r>
            <a:r>
              <a:rPr lang="en-US" sz="2400" dirty="0" err="1">
                <a:solidFill>
                  <a:schemeClr val="tx1"/>
                </a:solidFill>
                <a:latin typeface="NikoshBAN" pitchFamily="2" charset="0"/>
                <a:cs typeface="NikoshBAN" pitchFamily="2" charset="0"/>
              </a:rPr>
              <a:t>অনুনয়</a:t>
            </a:r>
            <a:r>
              <a:rPr lang="en-US" sz="2400" dirty="0">
                <a:solidFill>
                  <a:schemeClr val="tx1"/>
                </a:solidFill>
                <a:latin typeface="NikoshBAN" pitchFamily="2" charset="0"/>
                <a:cs typeface="NikoshBAN" pitchFamily="2" charset="0"/>
              </a:rPr>
              <a:t> </a:t>
            </a:r>
            <a:r>
              <a:rPr lang="en-US" sz="2400" dirty="0" err="1">
                <a:solidFill>
                  <a:schemeClr val="tx1"/>
                </a:solidFill>
                <a:latin typeface="NikoshBAN" pitchFamily="2" charset="0"/>
                <a:cs typeface="NikoshBAN" pitchFamily="2" charset="0"/>
              </a:rPr>
              <a:t>করে</a:t>
            </a:r>
            <a:endParaRPr lang="en-US" sz="2400" dirty="0">
              <a:solidFill>
                <a:schemeClr val="tx1"/>
              </a:solidFill>
            </a:endParaRPr>
          </a:p>
        </p:txBody>
      </p:sp>
      <p:sp>
        <p:nvSpPr>
          <p:cNvPr id="5" name="Rectangle 4"/>
          <p:cNvSpPr/>
          <p:nvPr/>
        </p:nvSpPr>
        <p:spPr>
          <a:xfrm>
            <a:off x="180986" y="5024229"/>
            <a:ext cx="2257092" cy="886101"/>
          </a:xfrm>
          <a:prstGeom prst="rect">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err="1">
                <a:latin typeface="NikoshBAN" pitchFamily="2" charset="0"/>
                <a:cs typeface="NikoshBAN" pitchFamily="2" charset="0"/>
              </a:rPr>
              <a:t>ক্রুর</a:t>
            </a:r>
            <a:r>
              <a:rPr lang="en-US" sz="2400" dirty="0">
                <a:latin typeface="NikoshBAN" pitchFamily="2" charset="0"/>
                <a:cs typeface="NikoshBAN" pitchFamily="2" charset="0"/>
              </a:rPr>
              <a:t> </a:t>
            </a:r>
          </a:p>
        </p:txBody>
      </p:sp>
      <p:sp>
        <p:nvSpPr>
          <p:cNvPr id="6" name="Rectangle 5"/>
          <p:cNvSpPr/>
          <p:nvPr/>
        </p:nvSpPr>
        <p:spPr>
          <a:xfrm>
            <a:off x="0" y="333789"/>
            <a:ext cx="9067799" cy="498432"/>
          </a:xfrm>
          <a:prstGeom prst="rect">
            <a:avLst/>
          </a:prstGeom>
          <a:solidFill>
            <a:srgbClr val="C0000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8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আজকের পাঠের নতুন শব্দার্থসমূহ</a:t>
            </a:r>
            <a:endParaRPr lang="en-US" sz="2800" dirty="0">
              <a:solidFill>
                <a:schemeClr val="bg1"/>
              </a:solidFill>
              <a:latin typeface="NikoshBAN" pitchFamily="2" charset="0"/>
              <a:cs typeface="NikoshBAN" pitchFamily="2" charset="0"/>
            </a:endParaRPr>
          </a:p>
        </p:txBody>
      </p:sp>
      <p:sp>
        <p:nvSpPr>
          <p:cNvPr id="7" name="Rectangle 6"/>
          <p:cNvSpPr/>
          <p:nvPr/>
        </p:nvSpPr>
        <p:spPr>
          <a:xfrm>
            <a:off x="180985" y="3248301"/>
            <a:ext cx="2257092" cy="886101"/>
          </a:xfrm>
          <a:prstGeom prst="rect">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defRPr/>
            </a:pPr>
            <a:r>
              <a:rPr lang="en-US" sz="2400" b="1" dirty="0" err="1">
                <a:solidFill>
                  <a:schemeClr val="tx1"/>
                </a:solidFill>
                <a:latin typeface="NikoshBAN" pitchFamily="2" charset="0"/>
                <a:cs typeface="NikoshBAN" pitchFamily="2" charset="0"/>
              </a:rPr>
              <a:t>লক্ষীছাড়া</a:t>
            </a:r>
            <a:endParaRPr lang="en-US" sz="2400" b="1" dirty="0">
              <a:solidFill>
                <a:schemeClr val="tx1"/>
              </a:solidFill>
              <a:latin typeface="NikoshBAN" pitchFamily="2" charset="0"/>
              <a:cs typeface="NikoshBAN" pitchFamily="2" charset="0"/>
            </a:endParaRPr>
          </a:p>
        </p:txBody>
      </p:sp>
      <p:sp>
        <p:nvSpPr>
          <p:cNvPr id="8" name="Rectangle 7"/>
          <p:cNvSpPr/>
          <p:nvPr/>
        </p:nvSpPr>
        <p:spPr>
          <a:xfrm>
            <a:off x="5652601" y="3352800"/>
            <a:ext cx="2926080" cy="886101"/>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err="1">
                <a:solidFill>
                  <a:srgbClr val="002060"/>
                </a:solidFill>
                <a:latin typeface="NikoshBAN" pitchFamily="2" charset="0"/>
                <a:cs typeface="NikoshBAN" pitchFamily="2" charset="0"/>
              </a:rPr>
              <a:t>দুর্ভাগা,ভাগ্যহীন</a:t>
            </a:r>
            <a:endParaRPr lang="en-US" sz="2400" dirty="0">
              <a:solidFill>
                <a:srgbClr val="002060"/>
              </a:solidFill>
              <a:latin typeface="NikoshBAN" pitchFamily="2" charset="0"/>
              <a:cs typeface="NikoshBAN" pitchFamily="2" charset="0"/>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4596" t="30636" r="23705"/>
          <a:stretch/>
        </p:blipFill>
        <p:spPr>
          <a:xfrm>
            <a:off x="2923942" y="3248301"/>
            <a:ext cx="2362199" cy="1273770"/>
          </a:xfrm>
          <a:prstGeom prst="rect">
            <a:avLst/>
          </a:prstGeom>
          <a:solidFill>
            <a:schemeClr val="bg1"/>
          </a:solidFill>
        </p:spPr>
      </p:pic>
      <p:pic>
        <p:nvPicPr>
          <p:cNvPr id="10" name="Picture 9">
            <a:extLst>
              <a:ext uri="{FF2B5EF4-FFF2-40B4-BE49-F238E27FC236}">
                <a16:creationId xmlns:a16="http://schemas.microsoft.com/office/drawing/2014/main" id="{5F494F92-919F-4FFB-AD75-14FE933B65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487" r="9291"/>
          <a:stretch/>
        </p:blipFill>
        <p:spPr>
          <a:xfrm>
            <a:off x="2923942" y="4759557"/>
            <a:ext cx="2402611" cy="1415447"/>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4" descr="C:\Users\Hp\OneDrive\Desktop\mm.jpg"/>
          <p:cNvPicPr>
            <a:picLocks noChangeAspect="1" noChangeArrowheads="1"/>
          </p:cNvPicPr>
          <p:nvPr/>
        </p:nvPicPr>
        <p:blipFill rotWithShape="1">
          <a:blip r:embed="rId4">
            <a:extLst>
              <a:ext uri="{28A0092B-C50C-407E-A947-70E740481C1C}">
                <a14:useLocalDpi xmlns:a14="http://schemas.microsoft.com/office/drawing/2010/main" val="0"/>
              </a:ext>
            </a:extLst>
          </a:blip>
          <a:srcRect b="8699"/>
          <a:stretch/>
        </p:blipFill>
        <p:spPr bwMode="auto">
          <a:xfrm>
            <a:off x="2923942" y="1371600"/>
            <a:ext cx="2362199" cy="155665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76199" y="76200"/>
            <a:ext cx="8991599" cy="67818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359921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1000" fill="hold"/>
                                        <p:tgtEl>
                                          <p:spTgt spid="10"/>
                                        </p:tgtEl>
                                        <p:attrNameLst>
                                          <p:attrName>ppt_w</p:attrName>
                                        </p:attrNameLst>
                                      </p:cBhvr>
                                      <p:tavLst>
                                        <p:tav tm="0">
                                          <p:val>
                                            <p:fltVal val="0"/>
                                          </p:val>
                                        </p:tav>
                                        <p:tav tm="100000">
                                          <p:val>
                                            <p:strVal val="#ppt_w"/>
                                          </p:val>
                                        </p:tav>
                                      </p:tavLst>
                                    </p:anim>
                                    <p:anim calcmode="lin" valueType="num">
                                      <p:cBhvr>
                                        <p:cTn id="46" dur="1000" fill="hold"/>
                                        <p:tgtEl>
                                          <p:spTgt spid="10"/>
                                        </p:tgtEl>
                                        <p:attrNameLst>
                                          <p:attrName>ppt_h</p:attrName>
                                        </p:attrNameLst>
                                      </p:cBhvr>
                                      <p:tavLst>
                                        <p:tav tm="0">
                                          <p:val>
                                            <p:fltVal val="0"/>
                                          </p:val>
                                        </p:tav>
                                        <p:tav tm="100000">
                                          <p:val>
                                            <p:strVal val="#ppt_h"/>
                                          </p:val>
                                        </p:tav>
                                      </p:tavLst>
                                    </p:anim>
                                    <p:anim calcmode="lin" valueType="num">
                                      <p:cBhvr>
                                        <p:cTn id="47" dur="1000" fill="hold"/>
                                        <p:tgtEl>
                                          <p:spTgt spid="10"/>
                                        </p:tgtEl>
                                        <p:attrNameLst>
                                          <p:attrName>style.rotation</p:attrName>
                                        </p:attrNameLst>
                                      </p:cBhvr>
                                      <p:tavLst>
                                        <p:tav tm="0">
                                          <p:val>
                                            <p:fltVal val="90"/>
                                          </p:val>
                                        </p:tav>
                                        <p:tav tm="100000">
                                          <p:val>
                                            <p:fltVal val="0"/>
                                          </p:val>
                                        </p:tav>
                                      </p:tavLst>
                                    </p:anim>
                                    <p:animEffect transition="in" filter="fade">
                                      <p:cBhvr>
                                        <p:cTn id="48" dur="1000"/>
                                        <p:tgtEl>
                                          <p:spTgt spid="10"/>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1000" fill="hold"/>
                                        <p:tgtEl>
                                          <p:spTgt spid="3"/>
                                        </p:tgtEl>
                                        <p:attrNameLst>
                                          <p:attrName>ppt_w</p:attrName>
                                        </p:attrNameLst>
                                      </p:cBhvr>
                                      <p:tavLst>
                                        <p:tav tm="0">
                                          <p:val>
                                            <p:fltVal val="0"/>
                                          </p:val>
                                        </p:tav>
                                        <p:tav tm="100000">
                                          <p:val>
                                            <p:strVal val="#ppt_w"/>
                                          </p:val>
                                        </p:tav>
                                      </p:tavLst>
                                    </p:anim>
                                    <p:anim calcmode="lin" valueType="num">
                                      <p:cBhvr>
                                        <p:cTn id="52" dur="1000" fill="hold"/>
                                        <p:tgtEl>
                                          <p:spTgt spid="3"/>
                                        </p:tgtEl>
                                        <p:attrNameLst>
                                          <p:attrName>ppt_h</p:attrName>
                                        </p:attrNameLst>
                                      </p:cBhvr>
                                      <p:tavLst>
                                        <p:tav tm="0">
                                          <p:val>
                                            <p:fltVal val="0"/>
                                          </p:val>
                                        </p:tav>
                                        <p:tav tm="100000">
                                          <p:val>
                                            <p:strVal val="#ppt_h"/>
                                          </p:val>
                                        </p:tav>
                                      </p:tavLst>
                                    </p:anim>
                                    <p:anim calcmode="lin" valueType="num">
                                      <p:cBhvr>
                                        <p:cTn id="53" dur="1000" fill="hold"/>
                                        <p:tgtEl>
                                          <p:spTgt spid="3"/>
                                        </p:tgtEl>
                                        <p:attrNameLst>
                                          <p:attrName>style.rotation</p:attrName>
                                        </p:attrNameLst>
                                      </p:cBhvr>
                                      <p:tavLst>
                                        <p:tav tm="0">
                                          <p:val>
                                            <p:fltVal val="90"/>
                                          </p:val>
                                        </p:tav>
                                        <p:tav tm="100000">
                                          <p:val>
                                            <p:fltVal val="0"/>
                                          </p:val>
                                        </p:tav>
                                      </p:tavLst>
                                    </p:anim>
                                    <p:animEffect transition="in" filter="fade">
                                      <p:cBhvr>
                                        <p:cTn id="5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583</Words>
  <Application>Microsoft Office PowerPoint</Application>
  <PresentationFormat>On-screen Show (4:3)</PresentationFormat>
  <Paragraphs>106</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NikoshBAN</vt:lpstr>
      <vt:lpstr>Times New Roman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UITECE</cp:lastModifiedBy>
  <cp:revision>21</cp:revision>
  <dcterms:created xsi:type="dcterms:W3CDTF">2006-08-16T00:00:00Z</dcterms:created>
  <dcterms:modified xsi:type="dcterms:W3CDTF">2024-06-22T06:37:16Z</dcterms:modified>
</cp:coreProperties>
</file>