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8" r:id="rId5"/>
    <p:sldId id="291" r:id="rId6"/>
    <p:sldId id="296" r:id="rId7"/>
    <p:sldId id="303" r:id="rId8"/>
    <p:sldId id="304" r:id="rId9"/>
    <p:sldId id="302" r:id="rId10"/>
    <p:sldId id="297" r:id="rId11"/>
    <p:sldId id="305" r:id="rId12"/>
    <p:sldId id="306" r:id="rId13"/>
    <p:sldId id="30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827684-E351-5E0E-AC82-21F7E3F72026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>
                <a:solidFill>
                  <a:schemeClr val="tx1"/>
                </a:solidFill>
              </a:rPr>
              <a:t>নবম শ্রেণির জীবন ও জীবিকা  ক্লাসে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CCC20AF-6E67-B1A6-DFCE-C78D6D19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>
                <a:solidFill>
                  <a:srgbClr val="00B050"/>
                </a:solidFill>
              </a:rPr>
              <a:t>সবাইকে স্বাগতম </a:t>
            </a:r>
            <a:endParaRPr lang="en-US" sz="4800" b="1">
              <a:solidFill>
                <a:srgbClr val="00B050"/>
              </a:solidFill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63BC1E30-F25E-CF97-4AC7-C2691D058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37" y="2249713"/>
            <a:ext cx="8131326" cy="379185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CECFDA5-4CA8-308C-3BEC-5FFC3A35C86C}"/>
              </a:ext>
            </a:extLst>
          </p:cNvPr>
          <p:cNvSpPr/>
          <p:nvPr/>
        </p:nvSpPr>
        <p:spPr>
          <a:xfrm>
            <a:off x="156026" y="137883"/>
            <a:ext cx="8815617" cy="6647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/>
              <a:t>সাধারণভাবে বলা যায়, জীবনের সুনির্দিষ্ট কর্মময় অংশই হলো ক্যারিয়ার।সারা জীবন একজন মানু তার পেশা- সংক্রান্ত যেসব কর্মকান্ড পরিচালনা করেন,তা-ই হলো ক্যারিয়ার।ক্যারিয়ার স্হির কিছু নয়,বরং পরিবর্তনশীল ও বিকাশমান। সবাই কামনা করেন,তার ক্যারিয়ারের এই পরিবর্তন বা বিকাশ যেন নিজের সাজানো লক্ষ্য অনুযায়ী হয়।</a:t>
            </a:r>
          </a:p>
        </p:txBody>
      </p:sp>
    </p:spTree>
    <p:extLst>
      <p:ext uri="{BB962C8B-B14F-4D97-AF65-F5344CB8AC3E}">
        <p14:creationId xmlns:p14="http://schemas.microsoft.com/office/powerpoint/2010/main" val="4095430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3813939F-C301-2704-978F-935207302200}"/>
              </a:ext>
            </a:extLst>
          </p:cNvPr>
          <p:cNvSpPr/>
          <p:nvPr/>
        </p:nvSpPr>
        <p:spPr>
          <a:xfrm>
            <a:off x="164591" y="2209582"/>
            <a:ext cx="3128337" cy="26799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/>
              <a:t>দলগত কাজ </a:t>
            </a:r>
            <a:endParaRPr lang="en-US" sz="4400" b="1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21F2049-24A5-5A92-76DB-4D8937616C3C}"/>
              </a:ext>
            </a:extLst>
          </p:cNvPr>
          <p:cNvSpPr/>
          <p:nvPr/>
        </p:nvSpPr>
        <p:spPr>
          <a:xfrm>
            <a:off x="3511552" y="807358"/>
            <a:ext cx="5467857" cy="55426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/>
              <a:t>Life rainbow মডেলটি নিয়ে নিজেদের মধ্যে আলোচনা করো এবং ক্যারিয়ার গড়তে এই মডেল কীভাবে সাহায্য করতে পারে ? </a:t>
            </a:r>
          </a:p>
        </p:txBody>
      </p:sp>
    </p:spTree>
    <p:extLst>
      <p:ext uri="{BB962C8B-B14F-4D97-AF65-F5344CB8AC3E}">
        <p14:creationId xmlns:p14="http://schemas.microsoft.com/office/powerpoint/2010/main" val="1669651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Line with Accent Bar 1">
            <a:extLst>
              <a:ext uri="{FF2B5EF4-FFF2-40B4-BE49-F238E27FC236}">
                <a16:creationId xmlns:a16="http://schemas.microsoft.com/office/drawing/2014/main" id="{9A168362-1690-293D-8CF8-1B8A71FEB22E}"/>
              </a:ext>
            </a:extLst>
          </p:cNvPr>
          <p:cNvSpPr/>
          <p:nvPr/>
        </p:nvSpPr>
        <p:spPr>
          <a:xfrm>
            <a:off x="2188028" y="448710"/>
            <a:ext cx="5386615" cy="5565647"/>
          </a:xfrm>
          <a:prstGeom prst="accent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/>
              <a:t>উপস্থাপনা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1458967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2AF2894B-6755-D849-696B-1D34CE8D049E}"/>
              </a:ext>
            </a:extLst>
          </p:cNvPr>
          <p:cNvSpPr/>
          <p:nvPr/>
        </p:nvSpPr>
        <p:spPr>
          <a:xfrm>
            <a:off x="137378" y="2463582"/>
            <a:ext cx="2874336" cy="2126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/>
              <a:t>বাড়ির কাজ</a:t>
            </a:r>
            <a:endParaRPr lang="en-US" sz="3600" b="1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C92F745-917E-6AB1-93B2-B9D2781D33DA}"/>
              </a:ext>
            </a:extLst>
          </p:cNvPr>
          <p:cNvSpPr/>
          <p:nvPr/>
        </p:nvSpPr>
        <p:spPr>
          <a:xfrm>
            <a:off x="3131456" y="156028"/>
            <a:ext cx="5875166" cy="6538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/>
              <a:t>মূল বইয়ের ৬৫ পৃষ্ঠায় দেওয়া দলগত কাজ সবাই প্রস্তুত করে রাখবে।আগামী ক্লাসে এটি উপস্থাপন করতে হবে। 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1648041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5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সবাইকে</a:t>
            </a:r>
            <a:r>
              <a:rPr lang="en-US" sz="45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ধন্যবাদ</a:t>
            </a:r>
            <a:endParaRPr lang="en-US" sz="45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695211D2-E2A6-8D23-142C-41FF920FE4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9600" cy="498316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6" y="329066"/>
            <a:ext cx="82296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6600" b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শিক্ষক পরিচিতি </a:t>
            </a:r>
            <a:endParaRPr lang="en-US" sz="66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986" y="1609273"/>
            <a:ext cx="4038600" cy="4525963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en-GB" sz="2400" b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মোঃআব্দুল্লাহ আল মামুন </a:t>
            </a:r>
            <a:endParaRPr lang="en-US" sz="24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1800" b="1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সহকারী</a:t>
            </a:r>
            <a:r>
              <a:rPr lang="en-US" sz="1800" b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শিক্ষক</a:t>
            </a:r>
            <a:r>
              <a:rPr lang="en-GB" sz="1800" b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b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GB" sz="1800" b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ব্যবসায় শিক্ষা </a:t>
            </a:r>
            <a:r>
              <a:rPr lang="en-US" sz="1800" b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GB" sz="18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GB" sz="2000" b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চকশ্রীপুর এ.এম</a:t>
            </a:r>
            <a:r>
              <a:rPr lang="en-US" sz="2000" b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উচ্চ</a:t>
            </a:r>
            <a:r>
              <a:rPr lang="en-US" sz="2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বিদ্যালয়</a:t>
            </a:r>
            <a:endParaRPr lang="en-US" sz="20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2000" b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মোবাইল-</a:t>
            </a:r>
            <a:r>
              <a:rPr lang="en-GB" sz="2000" b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০১৭২২-৮১৩২১৮</a:t>
            </a:r>
            <a:endParaRPr lang="en-US" sz="20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E-mail-</a:t>
            </a:r>
          </a:p>
          <a:p>
            <a:pPr algn="ctr">
              <a:buNone/>
            </a:pPr>
            <a:r>
              <a:rPr lang="en-GB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mamun</a:t>
            </a:r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brdn@gmail.com</a:t>
            </a:r>
            <a:endParaRPr lang="en-US" sz="24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D385157E-CBE7-FC8D-764B-443A42BC914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502" y="1600201"/>
            <a:ext cx="3755298" cy="45259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600" b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পাঠ পরিচিতি</a:t>
            </a:r>
            <a:endParaRPr lang="en-US" sz="66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B114A-18FB-B8D8-AA10-EA3C197DA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600199"/>
            <a:ext cx="4038600" cy="470852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800" b="1"/>
              <a:t>বিষয়ঃ জীবন ও জীবিকা </a:t>
            </a:r>
          </a:p>
          <a:p>
            <a:pPr marL="0" indent="0" algn="ctr">
              <a:buNone/>
            </a:pPr>
            <a:r>
              <a:rPr lang="en-GB" sz="2800" b="1"/>
              <a:t>শ্রেণিঃ নবম</a:t>
            </a:r>
          </a:p>
          <a:p>
            <a:pPr marL="0" indent="0" algn="ctr">
              <a:buNone/>
            </a:pPr>
            <a:r>
              <a:rPr lang="en-GB" sz="2800" b="1"/>
              <a:t>অধ্যায়ঃ তৃতীয় </a:t>
            </a:r>
          </a:p>
          <a:p>
            <a:pPr marL="0" indent="0" algn="ctr">
              <a:buNone/>
            </a:pPr>
            <a:r>
              <a:rPr lang="en-GB" sz="2800" b="1"/>
              <a:t>অধ্যায়ের শিরোনামঃ</a:t>
            </a:r>
          </a:p>
          <a:p>
            <a:pPr marL="0" indent="0" algn="ctr">
              <a:buNone/>
            </a:pPr>
            <a:r>
              <a:rPr lang="en-GB" sz="2400" b="1"/>
              <a:t>স্বপ্নের ক্যারিয়ার সাজাই</a:t>
            </a:r>
          </a:p>
          <a:p>
            <a:pPr marL="0" indent="0" algn="ctr">
              <a:buNone/>
            </a:pPr>
            <a:endParaRPr lang="en-US" sz="2800" b="1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E360AB53-B2E8-3914-1B25-8BFF5315F82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4114800" cy="470852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163F4-CEF7-7653-D6C9-540DB0D36A5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/>
              <a:t>পাঠ পরিচিতি</a:t>
            </a:r>
            <a:endParaRPr lang="en-US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09133-B236-FD8A-CB9F-720F7EF60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>
                <a:solidFill>
                  <a:srgbClr val="FF0000"/>
                </a:solidFill>
              </a:rPr>
              <a:t>স্বপ্নের ক্যারিয়ার সাজাই</a:t>
            </a:r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3E76524B-9F19-A2FC-8EB1-57111A95C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71235"/>
            <a:ext cx="8229600" cy="466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0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E725651C-C654-3B32-F5D3-54B40A877F07}"/>
              </a:ext>
            </a:extLst>
          </p:cNvPr>
          <p:cNvSpPr/>
          <p:nvPr/>
        </p:nvSpPr>
        <p:spPr>
          <a:xfrm>
            <a:off x="879929" y="357995"/>
            <a:ext cx="7202714" cy="2136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/>
              <a:t>আজকের ক্লাস</a:t>
            </a:r>
            <a:endParaRPr lang="en-US" sz="3600" b="1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BEE531F-0D56-AD32-4567-06C20DDA5EE0}"/>
              </a:ext>
            </a:extLst>
          </p:cNvPr>
          <p:cNvSpPr/>
          <p:nvPr/>
        </p:nvSpPr>
        <p:spPr>
          <a:xfrm>
            <a:off x="231322" y="3002644"/>
            <a:ext cx="8681356" cy="3338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Tx/>
              <a:buChar char="-"/>
            </a:pPr>
            <a:r>
              <a:rPr lang="en-GB" sz="3600" b="1"/>
              <a:t>ক্যারিয়ারের ধারণা </a:t>
            </a:r>
          </a:p>
          <a:p>
            <a:pPr algn="ctr"/>
            <a:r>
              <a:rPr lang="en-GB" sz="3600" b="1"/>
              <a:t>- Life rainbow মডেল</a:t>
            </a:r>
          </a:p>
        </p:txBody>
      </p:sp>
    </p:spTree>
    <p:extLst>
      <p:ext uri="{BB962C8B-B14F-4D97-AF65-F5344CB8AC3E}">
        <p14:creationId xmlns:p14="http://schemas.microsoft.com/office/powerpoint/2010/main" val="80646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D5A93C8A-5668-7988-8D1B-C02AA35FC452}"/>
              </a:ext>
            </a:extLst>
          </p:cNvPr>
          <p:cNvSpPr/>
          <p:nvPr/>
        </p:nvSpPr>
        <p:spPr>
          <a:xfrm>
            <a:off x="237163" y="2379326"/>
            <a:ext cx="3082979" cy="2355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/>
              <a:t>জোড়ায় কাজ</a:t>
            </a:r>
            <a:endParaRPr lang="en-US" sz="4000" b="1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17213C-A069-5CE3-C286-4333EEA2DDDC}"/>
              </a:ext>
            </a:extLst>
          </p:cNvPr>
          <p:cNvSpPr/>
          <p:nvPr/>
        </p:nvSpPr>
        <p:spPr>
          <a:xfrm>
            <a:off x="3585027" y="1622768"/>
            <a:ext cx="5321810" cy="3774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/>
              <a:t>ক্যারিয়ার সুন্দরভাবে গড়ে তোলার ক্ষেত্রে কোন কোন দিকগুলো লক্ষ্য রাখা প্রয়োজন, তা জোড়ায় আলোচনা করে ২টি করে পয়েন খাতায় লিখ। </a:t>
            </a:r>
          </a:p>
        </p:txBody>
      </p:sp>
    </p:spTree>
    <p:extLst>
      <p:ext uri="{BB962C8B-B14F-4D97-AF65-F5344CB8AC3E}">
        <p14:creationId xmlns:p14="http://schemas.microsoft.com/office/powerpoint/2010/main" val="204151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90DA54CB-90E0-1C49-15DE-21DB864BD588}"/>
              </a:ext>
            </a:extLst>
          </p:cNvPr>
          <p:cNvSpPr/>
          <p:nvPr/>
        </p:nvSpPr>
        <p:spPr>
          <a:xfrm>
            <a:off x="182735" y="2599654"/>
            <a:ext cx="2883408" cy="1845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/>
              <a:t>বোর্ডের কাজ</a:t>
            </a:r>
            <a:endParaRPr lang="en-US" sz="4000" b="1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BE47E8B-E441-A59B-3403-D890548CC4E7}"/>
              </a:ext>
            </a:extLst>
          </p:cNvPr>
          <p:cNvSpPr/>
          <p:nvPr/>
        </p:nvSpPr>
        <p:spPr>
          <a:xfrm>
            <a:off x="3266623" y="1447799"/>
            <a:ext cx="5622472" cy="3962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/>
              <a:t>প্রতিটি জোড়ায় যে পয়েন্ট গুলো লিখেছো সেগুলো বোর্ডে লিখব।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1629116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5088D923-0B42-1AAA-537A-666411DE6F25}"/>
              </a:ext>
            </a:extLst>
          </p:cNvPr>
          <p:cNvSpPr/>
          <p:nvPr/>
        </p:nvSpPr>
        <p:spPr>
          <a:xfrm>
            <a:off x="82949" y="2490797"/>
            <a:ext cx="2974122" cy="20449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/>
              <a:t>আলোচনা</a:t>
            </a:r>
            <a:endParaRPr lang="en-US" sz="4000" b="1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99BF237-EB32-DDDD-7660-965B34B3744B}"/>
              </a:ext>
            </a:extLst>
          </p:cNvPr>
          <p:cNvSpPr/>
          <p:nvPr/>
        </p:nvSpPr>
        <p:spPr>
          <a:xfrm>
            <a:off x="3175001" y="156028"/>
            <a:ext cx="5886050" cy="65296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/>
              <a:t>এবার পাঠ্যবইয়ের (৬৩-৬৫) পৃষ্ঠায় ক্যারিয়ার সুন্দরভাবে গড়ে তোলার জন্য যে বিশেষ দিক রয়েছে তা মনোযোগ সহকারে পড়ো।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1679034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CDA9C8E3-879E-9B2C-947E-62E56A91126D}"/>
              </a:ext>
            </a:extLst>
          </p:cNvPr>
          <p:cNvSpPr/>
          <p:nvPr/>
        </p:nvSpPr>
        <p:spPr>
          <a:xfrm>
            <a:off x="263724" y="2162574"/>
            <a:ext cx="8616552" cy="25328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/>
              <a:t>ক্যারিয়ারের ধারণা 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302847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298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নবম শ্রেণির জীবন ও জীবিকা  ক্লাসে</vt:lpstr>
      <vt:lpstr>শিক্ষক পরিচিতি </vt:lpstr>
      <vt:lpstr>পাঠ পরিচিতি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সবাইকে 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Abdul Motin</cp:lastModifiedBy>
  <cp:revision>340</cp:revision>
  <dcterms:created xsi:type="dcterms:W3CDTF">2006-08-16T00:00:00Z</dcterms:created>
  <dcterms:modified xsi:type="dcterms:W3CDTF">2024-06-22T06:39:25Z</dcterms:modified>
</cp:coreProperties>
</file>