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4" r:id="rId5"/>
    <p:sldId id="262" r:id="rId6"/>
    <p:sldId id="275" r:id="rId7"/>
    <p:sldId id="260" r:id="rId8"/>
    <p:sldId id="272" r:id="rId9"/>
    <p:sldId id="273" r:id="rId10"/>
    <p:sldId id="25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CC3C0-9B4D-4444-87AA-D7399A17D1A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90118-81A1-42F0-86F4-706F64E0314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শিক্ষিক</a:t>
          </a:r>
          <a:endParaRPr lang="en-US" dirty="0"/>
        </a:p>
      </dgm:t>
    </dgm:pt>
    <dgm:pt modelId="{8CB72BCD-74D5-4DB3-B9D5-75940738DF02}" type="parTrans" cxnId="{459F4E5E-77B9-4298-9A85-C49556DCF578}">
      <dgm:prSet/>
      <dgm:spPr/>
      <dgm:t>
        <a:bodyPr/>
        <a:lstStyle/>
        <a:p>
          <a:endParaRPr lang="en-US"/>
        </a:p>
      </dgm:t>
    </dgm:pt>
    <dgm:pt modelId="{C874C36D-49DA-468B-88A7-D9A29083BDBD}" type="sibTrans" cxnId="{459F4E5E-77B9-4298-9A85-C49556DCF578}">
      <dgm:prSet/>
      <dgm:spPr/>
      <dgm:t>
        <a:bodyPr/>
        <a:lstStyle/>
        <a:p>
          <a:endParaRPr lang="en-US"/>
        </a:p>
      </dgm:t>
    </dgm:pt>
    <dgm:pt modelId="{72D8EDA7-B1D3-4E7A-8E67-511F2A914393}">
      <dgm:prSet phldrT="[Text]"/>
      <dgm:spPr/>
      <dgm:t>
        <a:bodyPr/>
        <a:lstStyle/>
        <a:p>
          <a:r>
            <a:rPr lang="en-US" dirty="0" smtClean="0"/>
            <a:t>১৪ </a:t>
          </a:r>
          <a:r>
            <a:rPr lang="en-US" dirty="0" err="1" smtClean="0"/>
            <a:t>জন</a:t>
          </a:r>
          <a:endParaRPr lang="en-US" dirty="0"/>
        </a:p>
      </dgm:t>
    </dgm:pt>
    <dgm:pt modelId="{9EC92ACF-3E06-4BD7-AC05-9C498F728A1F}" type="parTrans" cxnId="{D52EBD9C-417C-4754-90AB-D3CC6B117D8B}">
      <dgm:prSet/>
      <dgm:spPr/>
      <dgm:t>
        <a:bodyPr/>
        <a:lstStyle/>
        <a:p>
          <a:endParaRPr lang="en-US"/>
        </a:p>
      </dgm:t>
    </dgm:pt>
    <dgm:pt modelId="{CA6D0047-9F10-4DE6-8A14-EFDE57AA2E7F}" type="sibTrans" cxnId="{D52EBD9C-417C-4754-90AB-D3CC6B117D8B}">
      <dgm:prSet/>
      <dgm:spPr/>
      <dgm:t>
        <a:bodyPr/>
        <a:lstStyle/>
        <a:p>
          <a:endParaRPr lang="en-US"/>
        </a:p>
      </dgm:t>
    </dgm:pt>
    <dgm:pt modelId="{4E8D1383-B6FB-4623-9EE9-88D1C1A60A87}">
      <dgm:prSet phldrT="[Text]"/>
      <dgm:spPr/>
      <dgm:t>
        <a:bodyPr/>
        <a:lstStyle/>
        <a:p>
          <a:endParaRPr lang="en-US" dirty="0"/>
        </a:p>
      </dgm:t>
    </dgm:pt>
    <dgm:pt modelId="{7EA60F30-CD87-4183-BB66-DF6D154C9DCE}" type="parTrans" cxnId="{892DFDE9-1430-4679-AF4F-3B3E7193D489}">
      <dgm:prSet/>
      <dgm:spPr/>
      <dgm:t>
        <a:bodyPr/>
        <a:lstStyle/>
        <a:p>
          <a:endParaRPr lang="en-US"/>
        </a:p>
      </dgm:t>
    </dgm:pt>
    <dgm:pt modelId="{7970F3F1-71EB-4C14-8B47-6755AA1F8A46}" type="sibTrans" cxnId="{892DFDE9-1430-4679-AF4F-3B3E7193D489}">
      <dgm:prSet/>
      <dgm:spPr/>
      <dgm:t>
        <a:bodyPr/>
        <a:lstStyle/>
        <a:p>
          <a:endParaRPr lang="en-US"/>
        </a:p>
      </dgm:t>
    </dgm:pt>
    <dgm:pt modelId="{5EDA0FF4-2F17-43D5-BB52-45074F2C639C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/>
            <a:t>৩য় শ্রেনী</a:t>
          </a:r>
          <a:endParaRPr lang="en-US" dirty="0"/>
        </a:p>
      </dgm:t>
    </dgm:pt>
    <dgm:pt modelId="{69A2B135-EA57-4EFC-A686-374237E45243}" type="parTrans" cxnId="{D0176825-0E9C-4458-ABD0-C0D2473A3E01}">
      <dgm:prSet/>
      <dgm:spPr/>
      <dgm:t>
        <a:bodyPr/>
        <a:lstStyle/>
        <a:p>
          <a:endParaRPr lang="en-US"/>
        </a:p>
      </dgm:t>
    </dgm:pt>
    <dgm:pt modelId="{85EC62DB-1419-4A7E-9C61-21F62ADCD391}" type="sibTrans" cxnId="{D0176825-0E9C-4458-ABD0-C0D2473A3E01}">
      <dgm:prSet/>
      <dgm:spPr/>
      <dgm:t>
        <a:bodyPr/>
        <a:lstStyle/>
        <a:p>
          <a:endParaRPr lang="en-US"/>
        </a:p>
      </dgm:t>
    </dgm:pt>
    <dgm:pt modelId="{45A20326-C9E7-4B2F-A327-89702DBF89A9}">
      <dgm:prSet phldrT="[Text]"/>
      <dgm:spPr/>
      <dgm:t>
        <a:bodyPr/>
        <a:lstStyle/>
        <a:p>
          <a:r>
            <a:rPr lang="bn-BD" dirty="0" smtClean="0"/>
            <a:t>৩ </a:t>
          </a:r>
          <a:r>
            <a:rPr lang="en-US" dirty="0" err="1" smtClean="0"/>
            <a:t>জন</a:t>
          </a:r>
          <a:endParaRPr lang="en-US" dirty="0"/>
        </a:p>
      </dgm:t>
    </dgm:pt>
    <dgm:pt modelId="{71E3C0FD-348D-4081-8367-E62DECE3BF84}" type="parTrans" cxnId="{20CA31D1-D8B6-4F69-B20E-B36139477B63}">
      <dgm:prSet/>
      <dgm:spPr/>
      <dgm:t>
        <a:bodyPr/>
        <a:lstStyle/>
        <a:p>
          <a:endParaRPr lang="en-US"/>
        </a:p>
      </dgm:t>
    </dgm:pt>
    <dgm:pt modelId="{43BD1763-A7E4-4E79-A66D-32781658C683}" type="sibTrans" cxnId="{20CA31D1-D8B6-4F69-B20E-B36139477B63}">
      <dgm:prSet/>
      <dgm:spPr/>
      <dgm:t>
        <a:bodyPr/>
        <a:lstStyle/>
        <a:p>
          <a:endParaRPr lang="en-US"/>
        </a:p>
      </dgm:t>
    </dgm:pt>
    <dgm:pt modelId="{23A05F9B-8F16-4822-82B1-562BB432805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/>
            <a:t>৪র্থ শ্রেনী</a:t>
          </a:r>
          <a:endParaRPr lang="en-US" dirty="0"/>
        </a:p>
      </dgm:t>
    </dgm:pt>
    <dgm:pt modelId="{C0453781-BACB-4804-9F7B-123E714200FE}" type="parTrans" cxnId="{84F0DB38-38C0-4F69-A47D-7F8F1095BDB2}">
      <dgm:prSet/>
      <dgm:spPr/>
      <dgm:t>
        <a:bodyPr/>
        <a:lstStyle/>
        <a:p>
          <a:endParaRPr lang="en-US"/>
        </a:p>
      </dgm:t>
    </dgm:pt>
    <dgm:pt modelId="{A2375125-7DD6-49C9-8C09-C84C32E665A5}" type="sibTrans" cxnId="{84F0DB38-38C0-4F69-A47D-7F8F1095BDB2}">
      <dgm:prSet/>
      <dgm:spPr/>
      <dgm:t>
        <a:bodyPr/>
        <a:lstStyle/>
        <a:p>
          <a:endParaRPr lang="en-US"/>
        </a:p>
      </dgm:t>
    </dgm:pt>
    <dgm:pt modelId="{2664CECF-BFB4-4418-BA1D-FA942FF2D253}">
      <dgm:prSet phldrT="[Text]"/>
      <dgm:spPr/>
      <dgm:t>
        <a:bodyPr/>
        <a:lstStyle/>
        <a:p>
          <a:r>
            <a:rPr lang="en-US" dirty="0" smtClean="0"/>
            <a:t>৪ </a:t>
          </a:r>
          <a:r>
            <a:rPr lang="en-US" dirty="0" err="1" smtClean="0"/>
            <a:t>জন</a:t>
          </a:r>
          <a:endParaRPr lang="en-US" dirty="0"/>
        </a:p>
      </dgm:t>
    </dgm:pt>
    <dgm:pt modelId="{232E39BB-8BE4-4C28-9F98-C9FA087BDB3F}" type="parTrans" cxnId="{47A35011-3D95-4D96-AC8F-5B933280F8EA}">
      <dgm:prSet/>
      <dgm:spPr/>
      <dgm:t>
        <a:bodyPr/>
        <a:lstStyle/>
        <a:p>
          <a:endParaRPr lang="en-US"/>
        </a:p>
      </dgm:t>
    </dgm:pt>
    <dgm:pt modelId="{321A9BAD-98C9-4117-9069-B28448E38E50}" type="sibTrans" cxnId="{47A35011-3D95-4D96-AC8F-5B933280F8EA}">
      <dgm:prSet/>
      <dgm:spPr/>
      <dgm:t>
        <a:bodyPr/>
        <a:lstStyle/>
        <a:p>
          <a:endParaRPr lang="en-US"/>
        </a:p>
      </dgm:t>
    </dgm:pt>
    <dgm:pt modelId="{5303E18C-B105-4CA7-918E-0437C9167ABD}">
      <dgm:prSet phldrT="[Text]"/>
      <dgm:spPr/>
      <dgm:t>
        <a:bodyPr/>
        <a:lstStyle/>
        <a:p>
          <a:endParaRPr lang="en-US" dirty="0"/>
        </a:p>
      </dgm:t>
    </dgm:pt>
    <dgm:pt modelId="{7626FCEF-2DE6-4FBC-995E-5D5C7C3B7F02}" type="parTrans" cxnId="{CAA8D559-320C-41C8-AA46-2A9C174656A6}">
      <dgm:prSet/>
      <dgm:spPr/>
      <dgm:t>
        <a:bodyPr/>
        <a:lstStyle/>
        <a:p>
          <a:endParaRPr lang="en-US"/>
        </a:p>
      </dgm:t>
    </dgm:pt>
    <dgm:pt modelId="{B7A1C211-DC23-4EDE-87F7-789BC45DD492}" type="sibTrans" cxnId="{CAA8D559-320C-41C8-AA46-2A9C174656A6}">
      <dgm:prSet/>
      <dgm:spPr/>
      <dgm:t>
        <a:bodyPr/>
        <a:lstStyle/>
        <a:p>
          <a:endParaRPr lang="en-US"/>
        </a:p>
      </dgm:t>
    </dgm:pt>
    <dgm:pt modelId="{C2302F52-5415-4E40-A640-2232F4047737}" type="pres">
      <dgm:prSet presAssocID="{081CC3C0-9B4D-4444-87AA-D7399A17D1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8C5213-2727-4F4D-9515-9806EE6DAF73}" type="pres">
      <dgm:prSet presAssocID="{F3790118-81A1-42F0-86F4-706F64E0314F}" presName="composite" presStyleCnt="0"/>
      <dgm:spPr/>
    </dgm:pt>
    <dgm:pt modelId="{8206F73A-7FFE-495E-9417-F1E1FBC76B0E}" type="pres">
      <dgm:prSet presAssocID="{F3790118-81A1-42F0-86F4-706F64E0314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FB4EE-2092-4F39-A075-AD091448939F}" type="pres">
      <dgm:prSet presAssocID="{F3790118-81A1-42F0-86F4-706F64E0314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1666E-5F1D-4718-8872-35982FFA0511}" type="pres">
      <dgm:prSet presAssocID="{C874C36D-49DA-468B-88A7-D9A29083BDBD}" presName="sp" presStyleCnt="0"/>
      <dgm:spPr/>
    </dgm:pt>
    <dgm:pt modelId="{664C433F-9385-403E-B37D-F54AB032BC44}" type="pres">
      <dgm:prSet presAssocID="{5EDA0FF4-2F17-43D5-BB52-45074F2C639C}" presName="composite" presStyleCnt="0"/>
      <dgm:spPr/>
    </dgm:pt>
    <dgm:pt modelId="{AFFCEA91-7FBE-4B52-B7C3-5511BFA5FD3C}" type="pres">
      <dgm:prSet presAssocID="{5EDA0FF4-2F17-43D5-BB52-45074F2C63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6B1A-AD90-4006-BB8C-E595EF120F77}" type="pres">
      <dgm:prSet presAssocID="{5EDA0FF4-2F17-43D5-BB52-45074F2C63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0F088-A44B-481C-A8CB-365AFCC02A1B}" type="pres">
      <dgm:prSet presAssocID="{85EC62DB-1419-4A7E-9C61-21F62ADCD391}" presName="sp" presStyleCnt="0"/>
      <dgm:spPr/>
    </dgm:pt>
    <dgm:pt modelId="{A1811E65-05FF-4376-8DBF-13BAF71B4013}" type="pres">
      <dgm:prSet presAssocID="{23A05F9B-8F16-4822-82B1-562BB4328055}" presName="composite" presStyleCnt="0"/>
      <dgm:spPr/>
    </dgm:pt>
    <dgm:pt modelId="{DA2202BC-55EC-4E43-A18A-9AC159424E88}" type="pres">
      <dgm:prSet presAssocID="{23A05F9B-8F16-4822-82B1-562BB43280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E523D-A31E-4BA0-AC8D-8C057BDEE3CB}" type="pres">
      <dgm:prSet presAssocID="{23A05F9B-8F16-4822-82B1-562BB43280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E4A3F1-9E53-4FE3-B827-67DC58E3E750}" type="presOf" srcId="{F3790118-81A1-42F0-86F4-706F64E0314F}" destId="{8206F73A-7FFE-495E-9417-F1E1FBC76B0E}" srcOrd="0" destOrd="0" presId="urn:microsoft.com/office/officeart/2005/8/layout/chevron2"/>
    <dgm:cxn modelId="{4D66A127-AB18-4A9D-BB43-08E7443347D6}" type="presOf" srcId="{23A05F9B-8F16-4822-82B1-562BB4328055}" destId="{DA2202BC-55EC-4E43-A18A-9AC159424E88}" srcOrd="0" destOrd="0" presId="urn:microsoft.com/office/officeart/2005/8/layout/chevron2"/>
    <dgm:cxn modelId="{459F4E5E-77B9-4298-9A85-C49556DCF578}" srcId="{081CC3C0-9B4D-4444-87AA-D7399A17D1A5}" destId="{F3790118-81A1-42F0-86F4-706F64E0314F}" srcOrd="0" destOrd="0" parTransId="{8CB72BCD-74D5-4DB3-B9D5-75940738DF02}" sibTransId="{C874C36D-49DA-468B-88A7-D9A29083BDBD}"/>
    <dgm:cxn modelId="{47A35011-3D95-4D96-AC8F-5B933280F8EA}" srcId="{23A05F9B-8F16-4822-82B1-562BB4328055}" destId="{2664CECF-BFB4-4418-BA1D-FA942FF2D253}" srcOrd="0" destOrd="0" parTransId="{232E39BB-8BE4-4C28-9F98-C9FA087BDB3F}" sibTransId="{321A9BAD-98C9-4117-9069-B28448E38E50}"/>
    <dgm:cxn modelId="{20CA31D1-D8B6-4F69-B20E-B36139477B63}" srcId="{5EDA0FF4-2F17-43D5-BB52-45074F2C639C}" destId="{45A20326-C9E7-4B2F-A327-89702DBF89A9}" srcOrd="0" destOrd="0" parTransId="{71E3C0FD-348D-4081-8367-E62DECE3BF84}" sibTransId="{43BD1763-A7E4-4E79-A66D-32781658C683}"/>
    <dgm:cxn modelId="{9D97E3B0-3D01-4DEE-888B-340F35B4FEC2}" type="presOf" srcId="{081CC3C0-9B4D-4444-87AA-D7399A17D1A5}" destId="{C2302F52-5415-4E40-A640-2232F4047737}" srcOrd="0" destOrd="0" presId="urn:microsoft.com/office/officeart/2005/8/layout/chevron2"/>
    <dgm:cxn modelId="{D52EBD9C-417C-4754-90AB-D3CC6B117D8B}" srcId="{F3790118-81A1-42F0-86F4-706F64E0314F}" destId="{72D8EDA7-B1D3-4E7A-8E67-511F2A914393}" srcOrd="0" destOrd="0" parTransId="{9EC92ACF-3E06-4BD7-AC05-9C498F728A1F}" sibTransId="{CA6D0047-9F10-4DE6-8A14-EFDE57AA2E7F}"/>
    <dgm:cxn modelId="{76A18717-FC81-4972-8E53-CD58D87CAD89}" type="presOf" srcId="{72D8EDA7-B1D3-4E7A-8E67-511F2A914393}" destId="{980FB4EE-2092-4F39-A075-AD091448939F}" srcOrd="0" destOrd="0" presId="urn:microsoft.com/office/officeart/2005/8/layout/chevron2"/>
    <dgm:cxn modelId="{D0B38034-A661-4558-932E-EDA58F400440}" type="presOf" srcId="{5EDA0FF4-2F17-43D5-BB52-45074F2C639C}" destId="{AFFCEA91-7FBE-4B52-B7C3-5511BFA5FD3C}" srcOrd="0" destOrd="0" presId="urn:microsoft.com/office/officeart/2005/8/layout/chevron2"/>
    <dgm:cxn modelId="{57399CE2-AFD1-4D2A-A4EF-F45D242233EF}" type="presOf" srcId="{4E8D1383-B6FB-4623-9EE9-88D1C1A60A87}" destId="{980FB4EE-2092-4F39-A075-AD091448939F}" srcOrd="0" destOrd="1" presId="urn:microsoft.com/office/officeart/2005/8/layout/chevron2"/>
    <dgm:cxn modelId="{D0176825-0E9C-4458-ABD0-C0D2473A3E01}" srcId="{081CC3C0-9B4D-4444-87AA-D7399A17D1A5}" destId="{5EDA0FF4-2F17-43D5-BB52-45074F2C639C}" srcOrd="1" destOrd="0" parTransId="{69A2B135-EA57-4EFC-A686-374237E45243}" sibTransId="{85EC62DB-1419-4A7E-9C61-21F62ADCD391}"/>
    <dgm:cxn modelId="{892DFDE9-1430-4679-AF4F-3B3E7193D489}" srcId="{F3790118-81A1-42F0-86F4-706F64E0314F}" destId="{4E8D1383-B6FB-4623-9EE9-88D1C1A60A87}" srcOrd="1" destOrd="0" parTransId="{7EA60F30-CD87-4183-BB66-DF6D154C9DCE}" sibTransId="{7970F3F1-71EB-4C14-8B47-6755AA1F8A46}"/>
    <dgm:cxn modelId="{E7C364B9-1BFE-4486-AFB1-764FC6002235}" type="presOf" srcId="{2664CECF-BFB4-4418-BA1D-FA942FF2D253}" destId="{0EDE523D-A31E-4BA0-AC8D-8C057BDEE3CB}" srcOrd="0" destOrd="0" presId="urn:microsoft.com/office/officeart/2005/8/layout/chevron2"/>
    <dgm:cxn modelId="{84F0DB38-38C0-4F69-A47D-7F8F1095BDB2}" srcId="{081CC3C0-9B4D-4444-87AA-D7399A17D1A5}" destId="{23A05F9B-8F16-4822-82B1-562BB4328055}" srcOrd="2" destOrd="0" parTransId="{C0453781-BACB-4804-9F7B-123E714200FE}" sibTransId="{A2375125-7DD6-49C9-8C09-C84C32E665A5}"/>
    <dgm:cxn modelId="{CAA8D559-320C-41C8-AA46-2A9C174656A6}" srcId="{23A05F9B-8F16-4822-82B1-562BB4328055}" destId="{5303E18C-B105-4CA7-918E-0437C9167ABD}" srcOrd="1" destOrd="0" parTransId="{7626FCEF-2DE6-4FBC-995E-5D5C7C3B7F02}" sibTransId="{B7A1C211-DC23-4EDE-87F7-789BC45DD492}"/>
    <dgm:cxn modelId="{F6DEE5B8-0359-46B3-A455-98CBD2FDF72E}" type="presOf" srcId="{5303E18C-B105-4CA7-918E-0437C9167ABD}" destId="{0EDE523D-A31E-4BA0-AC8D-8C057BDEE3CB}" srcOrd="0" destOrd="1" presId="urn:microsoft.com/office/officeart/2005/8/layout/chevron2"/>
    <dgm:cxn modelId="{D87A0573-A0D6-4DC6-B081-81E99B7BF425}" type="presOf" srcId="{45A20326-C9E7-4B2F-A327-89702DBF89A9}" destId="{0C5D6B1A-AD90-4006-BB8C-E595EF120F77}" srcOrd="0" destOrd="0" presId="urn:microsoft.com/office/officeart/2005/8/layout/chevron2"/>
    <dgm:cxn modelId="{65699DE2-63FC-40EA-91DF-3F45DC710BB8}" type="presParOf" srcId="{C2302F52-5415-4E40-A640-2232F4047737}" destId="{898C5213-2727-4F4D-9515-9806EE6DAF73}" srcOrd="0" destOrd="0" presId="urn:microsoft.com/office/officeart/2005/8/layout/chevron2"/>
    <dgm:cxn modelId="{5827C4F4-2341-4898-B41D-16A0B9DC5B47}" type="presParOf" srcId="{898C5213-2727-4F4D-9515-9806EE6DAF73}" destId="{8206F73A-7FFE-495E-9417-F1E1FBC76B0E}" srcOrd="0" destOrd="0" presId="urn:microsoft.com/office/officeart/2005/8/layout/chevron2"/>
    <dgm:cxn modelId="{E7F0AF72-984F-4E27-B2C2-75639338D059}" type="presParOf" srcId="{898C5213-2727-4F4D-9515-9806EE6DAF73}" destId="{980FB4EE-2092-4F39-A075-AD091448939F}" srcOrd="1" destOrd="0" presId="urn:microsoft.com/office/officeart/2005/8/layout/chevron2"/>
    <dgm:cxn modelId="{BA44094E-AA5B-4F90-A7E3-F013A0E62802}" type="presParOf" srcId="{C2302F52-5415-4E40-A640-2232F4047737}" destId="{E1D1666E-5F1D-4718-8872-35982FFA0511}" srcOrd="1" destOrd="0" presId="urn:microsoft.com/office/officeart/2005/8/layout/chevron2"/>
    <dgm:cxn modelId="{7630EF69-FC84-491C-A320-EB261918F397}" type="presParOf" srcId="{C2302F52-5415-4E40-A640-2232F4047737}" destId="{664C433F-9385-403E-B37D-F54AB032BC44}" srcOrd="2" destOrd="0" presId="urn:microsoft.com/office/officeart/2005/8/layout/chevron2"/>
    <dgm:cxn modelId="{D745BF4E-B36F-496C-9DB1-FB7ABFF96845}" type="presParOf" srcId="{664C433F-9385-403E-B37D-F54AB032BC44}" destId="{AFFCEA91-7FBE-4B52-B7C3-5511BFA5FD3C}" srcOrd="0" destOrd="0" presId="urn:microsoft.com/office/officeart/2005/8/layout/chevron2"/>
    <dgm:cxn modelId="{FFFF9666-B8F0-477C-B691-C6EF82F77DBB}" type="presParOf" srcId="{664C433F-9385-403E-B37D-F54AB032BC44}" destId="{0C5D6B1A-AD90-4006-BB8C-E595EF120F77}" srcOrd="1" destOrd="0" presId="urn:microsoft.com/office/officeart/2005/8/layout/chevron2"/>
    <dgm:cxn modelId="{B5E2BCD1-A5EC-429E-8D40-F71945FC10E4}" type="presParOf" srcId="{C2302F52-5415-4E40-A640-2232F4047737}" destId="{1310F088-A44B-481C-A8CB-365AFCC02A1B}" srcOrd="3" destOrd="0" presId="urn:microsoft.com/office/officeart/2005/8/layout/chevron2"/>
    <dgm:cxn modelId="{E5071536-D8F9-4B7E-8C9E-E0DC15DA5670}" type="presParOf" srcId="{C2302F52-5415-4E40-A640-2232F4047737}" destId="{A1811E65-05FF-4376-8DBF-13BAF71B4013}" srcOrd="4" destOrd="0" presId="urn:microsoft.com/office/officeart/2005/8/layout/chevron2"/>
    <dgm:cxn modelId="{5478CD9E-F003-468A-B6A9-7CB1321F6D35}" type="presParOf" srcId="{A1811E65-05FF-4376-8DBF-13BAF71B4013}" destId="{DA2202BC-55EC-4E43-A18A-9AC159424E88}" srcOrd="0" destOrd="0" presId="urn:microsoft.com/office/officeart/2005/8/layout/chevron2"/>
    <dgm:cxn modelId="{B2CF7EAE-6533-4DE5-9687-7872600E410C}" type="presParOf" srcId="{A1811E65-05FF-4376-8DBF-13BAF71B4013}" destId="{0EDE523D-A31E-4BA0-AC8D-8C057BDEE3C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458200" cy="6248400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hool buildi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2600"/>
            <a:ext cx="6972300" cy="4876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76200"/>
            <a:ext cx="7848600" cy="1524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Welcome to 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                         </a:t>
            </a:r>
            <a:r>
              <a:rPr lang="en-US" sz="3200" dirty="0" err="1" smtClean="0">
                <a:solidFill>
                  <a:srgbClr val="7030A0"/>
                </a:solidFill>
              </a:rPr>
              <a:t>Ashraf</a:t>
            </a:r>
            <a:r>
              <a:rPr lang="en-US" sz="3200" dirty="0" smtClean="0">
                <a:solidFill>
                  <a:srgbClr val="7030A0"/>
                </a:solidFill>
              </a:rPr>
              <a:t> Nagar secondary school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9812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hraf nagar school 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76200"/>
            <a:ext cx="1905001" cy="1476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2743200" cy="2133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76400" y="2514600"/>
            <a:ext cx="7010400" cy="304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বিগত ৫ বছরে এস,এস,সি পরীক্ষায় শতভাগ সাফল্য।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shraf nagar school pictur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6962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304800"/>
            <a:ext cx="16002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শ্রে</a:t>
            </a:r>
            <a:r>
              <a:rPr lang="bn-BD" dirty="0" smtClean="0">
                <a:solidFill>
                  <a:schemeClr val="accent2">
                    <a:lumMod val="75000"/>
                  </a:schemeClr>
                </a:solidFill>
              </a:rPr>
              <a:t>নী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কক্ষ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shraf nagar school pictur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772400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563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shraf nagar school picture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8077200" cy="6477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hraf nagar school picture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hraf nagar school pictur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077200" cy="5867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20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hraf nagar school  pictur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77200" cy="5943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05800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hraf nagar school picture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8305800" cy="6400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04800"/>
            <a:ext cx="30480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bn-BD" sz="2400" b="1" dirty="0" smtClean="0">
                <a:solidFill>
                  <a:srgbClr val="C00000"/>
                </a:solidFill>
              </a:rPr>
              <a:t>resented  by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76400"/>
            <a:ext cx="35052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9600" y="1676400"/>
            <a:ext cx="41910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Name:Shamsuddin</a:t>
            </a:r>
          </a:p>
          <a:p>
            <a:pPr algn="ctr"/>
            <a:r>
              <a:rPr lang="bn-BD" dirty="0" smtClean="0">
                <a:solidFill>
                  <a:srgbClr val="7030A0"/>
                </a:solidFill>
              </a:rPr>
              <a:t>Asst.Headteacher</a:t>
            </a:r>
          </a:p>
          <a:p>
            <a:pPr algn="ctr"/>
            <a:r>
              <a:rPr lang="bn-BD" dirty="0" smtClean="0">
                <a:solidFill>
                  <a:srgbClr val="7030A0"/>
                </a:solidFill>
              </a:rPr>
              <a:t>Ashraf Nagar High school</a:t>
            </a:r>
          </a:p>
          <a:p>
            <a:pPr algn="ctr"/>
            <a:r>
              <a:rPr lang="bn-BD" dirty="0" smtClean="0">
                <a:solidFill>
                  <a:srgbClr val="7030A0"/>
                </a:solidFill>
              </a:rPr>
              <a:t>Lalmohan,Bhola.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 descr="my personal 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2895600" cy="3505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IPUFSCKV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848600" cy="4114800"/>
          </a:xfrm>
          <a:prstGeom prst="rect">
            <a:avLst/>
          </a:prstGeom>
        </p:spPr>
      </p:pic>
      <p:pic>
        <p:nvPicPr>
          <p:cNvPr id="4" name="Picture 3" descr="en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7848600" cy="1828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95600"/>
            <a:ext cx="4724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</a:rPr>
              <a:t>প্র</a:t>
            </a:r>
            <a:r>
              <a:rPr lang="bn-BD" sz="7200" dirty="0" smtClean="0">
                <a:solidFill>
                  <a:srgbClr val="002060"/>
                </a:solidFill>
              </a:rPr>
              <a:t>তিষ্ঠাকাল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4114800"/>
            <a:ext cx="3352800" cy="1676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</a:rPr>
              <a:t>১৯৯৫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" name="Picture 3" descr="gw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"/>
            <a:ext cx="6553200" cy="2438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4600" y="4724400"/>
            <a:ext cx="3657600" cy="16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</a:rPr>
              <a:t>মরহুমআজিজুল ইসলাম </a:t>
            </a:r>
            <a:r>
              <a:rPr lang="en-US" sz="4400" dirty="0" err="1" smtClean="0">
                <a:solidFill>
                  <a:srgbClr val="0070C0"/>
                </a:solidFill>
              </a:rPr>
              <a:t>প্রতিষ্ঠাতা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457200"/>
            <a:ext cx="5105400" cy="411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hraf nagar school picture 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33400"/>
            <a:ext cx="4800600" cy="388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124200" cy="381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shraf nagar school picture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457200"/>
            <a:ext cx="2771775" cy="3600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4191000"/>
            <a:ext cx="6781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খালেদা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বাহার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বিউটি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sz="1100" dirty="0" err="1" smtClean="0">
                <a:solidFill>
                  <a:schemeClr val="accent2"/>
                </a:solidFill>
              </a:rPr>
              <a:t>মাননীয়</a:t>
            </a:r>
            <a:r>
              <a:rPr lang="en-US" sz="1100" dirty="0" smtClean="0">
                <a:solidFill>
                  <a:schemeClr val="accent2"/>
                </a:solidFill>
              </a:rPr>
              <a:t> </a:t>
            </a:r>
            <a:r>
              <a:rPr lang="en-US" sz="1100" dirty="0" err="1" smtClean="0">
                <a:solidFill>
                  <a:schemeClr val="accent2"/>
                </a:solidFill>
              </a:rPr>
              <a:t>জাতীয়</a:t>
            </a:r>
            <a:r>
              <a:rPr lang="en-US" sz="1100" dirty="0" smtClean="0">
                <a:solidFill>
                  <a:schemeClr val="accent2"/>
                </a:solidFill>
              </a:rPr>
              <a:t> </a:t>
            </a:r>
            <a:r>
              <a:rPr lang="en-US" sz="1100" dirty="0" err="1" smtClean="0">
                <a:solidFill>
                  <a:schemeClr val="accent2"/>
                </a:solidFill>
              </a:rPr>
              <a:t>সংসদ</a:t>
            </a:r>
            <a:r>
              <a:rPr lang="en-US" sz="1100" dirty="0" smtClean="0">
                <a:solidFill>
                  <a:schemeClr val="accent2"/>
                </a:solidFill>
              </a:rPr>
              <a:t> </a:t>
            </a:r>
            <a:r>
              <a:rPr lang="en-US" sz="1100" dirty="0" err="1" smtClean="0">
                <a:solidFill>
                  <a:schemeClr val="accent2"/>
                </a:solidFill>
              </a:rPr>
              <a:t>সদস্য</a:t>
            </a:r>
            <a:r>
              <a:rPr lang="en-US" sz="1100" dirty="0" smtClean="0">
                <a:solidFill>
                  <a:schemeClr val="accent2"/>
                </a:solidFill>
              </a:rPr>
              <a:t>,(</a:t>
            </a:r>
            <a:r>
              <a:rPr lang="en-US" sz="1100" dirty="0" err="1" smtClean="0">
                <a:solidFill>
                  <a:schemeClr val="accent2"/>
                </a:solidFill>
              </a:rPr>
              <a:t>সংরক্ষিত</a:t>
            </a:r>
            <a:r>
              <a:rPr lang="en-US" sz="1100" dirty="0" smtClean="0">
                <a:solidFill>
                  <a:schemeClr val="accent2"/>
                </a:solidFill>
              </a:rPr>
              <a:t> </a:t>
            </a:r>
            <a:r>
              <a:rPr lang="en-US" sz="1100" dirty="0" err="1" smtClean="0">
                <a:solidFill>
                  <a:schemeClr val="accent2"/>
                </a:solidFill>
              </a:rPr>
              <a:t>মহিলা</a:t>
            </a:r>
            <a:r>
              <a:rPr lang="en-US" sz="1100" dirty="0" smtClean="0">
                <a:solidFill>
                  <a:schemeClr val="accent2"/>
                </a:solidFill>
              </a:rPr>
              <a:t> আসন,৩১৬)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সভাপতি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আশ্রাফ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নগর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মাধ্যমিক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বিদ্যালয়</a:t>
            </a:r>
            <a:r>
              <a:rPr lang="en-US" dirty="0" smtClean="0">
                <a:solidFill>
                  <a:srgbClr val="C00000"/>
                </a:solidFill>
              </a:rPr>
              <a:t>।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33400"/>
            <a:ext cx="3962400" cy="419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shraf nagar school  picture 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33400"/>
            <a:ext cx="38862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953000"/>
            <a:ext cx="62484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মোঃমিজানুর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রহমান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bn-BD" sz="1100" dirty="0" smtClean="0">
                <a:solidFill>
                  <a:srgbClr val="002060"/>
                </a:solidFill>
              </a:rPr>
              <a:t>                                    (</a:t>
            </a:r>
            <a:r>
              <a:rPr lang="en-US" sz="1100" dirty="0" err="1" smtClean="0">
                <a:solidFill>
                  <a:srgbClr val="002060"/>
                </a:solidFill>
              </a:rPr>
              <a:t>এম,এ,বি</a:t>
            </a:r>
            <a:r>
              <a:rPr lang="bn-BD" sz="1100" dirty="0" smtClean="0">
                <a:solidFill>
                  <a:srgbClr val="002060"/>
                </a:solidFill>
              </a:rPr>
              <a:t>,</a:t>
            </a:r>
            <a:r>
              <a:rPr lang="en-US" sz="1100" dirty="0" err="1" smtClean="0">
                <a:solidFill>
                  <a:srgbClr val="002060"/>
                </a:solidFill>
              </a:rPr>
              <a:t>এড</a:t>
            </a:r>
            <a:r>
              <a:rPr lang="bn-BD" sz="1100" dirty="0" smtClean="0">
                <a:solidFill>
                  <a:srgbClr val="002060"/>
                </a:solidFill>
              </a:rPr>
              <a:t>)</a:t>
            </a:r>
            <a:endParaRPr lang="en-US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প্রধান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শিক্ষক</a:t>
            </a:r>
            <a:endParaRPr lang="bn-BD" dirty="0" smtClean="0">
              <a:solidFill>
                <a:srgbClr val="002060"/>
              </a:solidFill>
            </a:endParaRPr>
          </a:p>
          <a:p>
            <a:pPr algn="ctr"/>
            <a:r>
              <a:rPr lang="bn-BD" dirty="0" smtClean="0">
                <a:solidFill>
                  <a:srgbClr val="002060"/>
                </a:solidFill>
              </a:rPr>
              <a:t>আশ্রাফ নগর মাধ্যমিক বিদ্যালয়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7467600" cy="586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990600"/>
            <a:ext cx="3200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বিদ্যালয়ের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কাছেই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বহমান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মেঘনার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দৃশ্য</a:t>
            </a:r>
            <a:r>
              <a:rPr lang="en-US" dirty="0" smtClean="0">
                <a:solidFill>
                  <a:srgbClr val="002060"/>
                </a:solidFill>
              </a:rPr>
              <a:t>………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32772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295400"/>
          <a:ext cx="6096000" cy="5461000"/>
        </p:xfrm>
        <a:graphic>
          <a:graphicData uri="http://schemas.openxmlformats.org/drawingml/2006/table">
            <a:tbl>
              <a:tblPr firstRow="1" bandRow="1"/>
              <a:tblGrid>
                <a:gridCol w="2032000"/>
                <a:gridCol w="2032000"/>
                <a:gridCol w="2032000"/>
              </a:tblGrid>
              <a:tr h="469900"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</a:t>
                      </a:r>
                      <a:r>
                        <a:rPr lang="bn-BD" dirty="0" smtClean="0">
                          <a:solidFill>
                            <a:srgbClr val="002060"/>
                          </a:solidFill>
                        </a:rPr>
                        <a:t>নাম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্     </a:t>
                      </a:r>
                      <a:r>
                        <a:rPr lang="bn-BD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BD" sz="1600" dirty="0" smtClean="0">
                          <a:solidFill>
                            <a:srgbClr val="002060"/>
                          </a:solidFill>
                        </a:rPr>
                        <a:t>পদবি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rgbClr val="002060"/>
                          </a:solidFill>
                        </a:rPr>
                        <a:t> শিক্ষাগত</a:t>
                      </a:r>
                      <a:r>
                        <a:rPr lang="bn-BD" sz="1800" baseline="0" dirty="0" smtClean="0">
                          <a:solidFill>
                            <a:srgbClr val="002060"/>
                          </a:solidFill>
                        </a:rPr>
                        <a:t> যোগ্যতা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মোঃ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মিজানুর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রহমান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প্রধান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শিক্ষক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এম, এ বি,এড</a:t>
                      </a:r>
                      <a:endParaRPr lang="en-US" sz="1400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সামছূদ্দিন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dirty="0" smtClean="0"/>
                        <a:t>সহকারী </a:t>
                      </a:r>
                      <a:r>
                        <a:rPr lang="en-US" sz="1400" dirty="0" err="1" smtClean="0"/>
                        <a:t>প্রধান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শিক্ষক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এম, এ বি,এড</a:t>
                      </a:r>
                      <a:endParaRPr lang="en-US" sz="1400" dirty="0"/>
                    </a:p>
                  </a:txBody>
                  <a:tcPr/>
                </a:tc>
              </a:tr>
              <a:tr h="79502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মইনুল হোসেন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সিনিয়র শিক্ষক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বি,এস,সি বি,এড</a:t>
                      </a:r>
                      <a:endParaRPr lang="en-US" sz="1400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্মফিজুল ইসলাম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সিনিয়র শিক্ষক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dirty="0" smtClean="0"/>
                        <a:t>বি,এ, বি,এড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সীমা ঘোষ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সিনিয়র শিক্ষক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বি,এ ,বি,এড</a:t>
                      </a:r>
                      <a:endParaRPr lang="en-US" sz="1400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মামুনুর</a:t>
                      </a:r>
                      <a:r>
                        <a:rPr lang="bn-BD" sz="1400" baseline="0" dirty="0" smtClean="0"/>
                        <a:t> রশিদ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সিনিয়র শিক্ষক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এম, এ বি,এড</a:t>
                      </a:r>
                      <a:endParaRPr lang="en-US" sz="1400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জুয়েল মজুমদার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সহকারী শিক্ষক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dirty="0" smtClean="0"/>
                        <a:t>এম, এ বি,এড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রুহুল আমিন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সিনিয়র শিক্ষক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এম, এ বি,এড</a:t>
                      </a:r>
                      <a:endParaRPr lang="en-US" sz="1400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সিরাজুল</a:t>
                      </a:r>
                      <a:r>
                        <a:rPr lang="bn-BD" sz="1400" baseline="0" dirty="0" smtClean="0"/>
                        <a:t> ইসলাম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সিনিয়র শিক্ষক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dirty="0" smtClean="0"/>
                        <a:t>এম, এ বি,এড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152400"/>
            <a:ext cx="57912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F0"/>
                </a:solidFill>
              </a:rPr>
              <a:t>শিক্ষক পরিচিতি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4384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295400"/>
          <a:ext cx="6096000" cy="4699000"/>
        </p:xfrm>
        <a:graphic>
          <a:graphicData uri="http://schemas.openxmlformats.org/drawingml/2006/table">
            <a:tbl>
              <a:tblPr firstRow="1" bandRow="1"/>
              <a:tblGrid>
                <a:gridCol w="1524000"/>
                <a:gridCol w="1524000"/>
                <a:gridCol w="1524000"/>
                <a:gridCol w="1524000"/>
              </a:tblGrid>
              <a:tr h="469900">
                <a:tc>
                  <a:txBody>
                    <a:bodyPr/>
                    <a:lstStyle/>
                    <a:p>
                      <a:r>
                        <a:rPr lang="bn-BD" dirty="0" smtClean="0"/>
                        <a:t>  </a:t>
                      </a:r>
                      <a:r>
                        <a:rPr lang="bn-BD" dirty="0" smtClean="0">
                          <a:solidFill>
                            <a:srgbClr val="002060"/>
                          </a:solidFill>
                        </a:rPr>
                        <a:t>শ্রেনীর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</a:rPr>
                        <a:t> নাম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</a:rPr>
                        <a:t>    বালিকা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rgbClr val="002060"/>
                          </a:solidFill>
                        </a:rPr>
                        <a:t>    বালক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rgbClr val="002060"/>
                          </a:solidFill>
                        </a:rPr>
                        <a:t>মোট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dirty="0" smtClean="0"/>
                        <a:t>৬ষ্ঠ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৪৫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৭১</a:t>
                      </a:r>
                      <a:endParaRPr lang="en-US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dirty="0" smtClean="0"/>
                        <a:t>৭ম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৮৪</a:t>
                      </a:r>
                      <a:endParaRPr lang="en-US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dirty="0" smtClean="0"/>
                        <a:t>৮ম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৪০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৭৬</a:t>
                      </a:r>
                      <a:endParaRPr lang="en-US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dirty="0" smtClean="0"/>
                        <a:t>৯ম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৬১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৯৪</a:t>
                      </a:r>
                      <a:endParaRPr lang="en-US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dirty="0" smtClean="0"/>
                        <a:t>১০ম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৬৪</a:t>
                      </a:r>
                      <a:endParaRPr lang="en-US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50"/>
                          </a:solidFill>
                        </a:rPr>
                        <a:t>মোট</a:t>
                      </a:r>
                      <a:r>
                        <a:rPr lang="bn-BD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50"/>
                          </a:solidFill>
                        </a:rPr>
                        <a:t>২৩৪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50"/>
                          </a:solidFill>
                        </a:rPr>
                        <a:t>১৫৫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FF0000"/>
                          </a:solidFill>
                        </a:rPr>
                        <a:t>সর্বমোট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FF0000"/>
                          </a:solidFill>
                        </a:rPr>
                        <a:t>৩৮৯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152400"/>
            <a:ext cx="57912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F0"/>
                </a:solidFill>
              </a:rPr>
              <a:t>শি</a:t>
            </a:r>
            <a:r>
              <a:rPr lang="en-US" sz="4400" dirty="0" err="1" smtClean="0">
                <a:solidFill>
                  <a:srgbClr val="00B0F0"/>
                </a:solidFill>
              </a:rPr>
              <a:t>ক্ষার্থীদের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তথ্য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198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Shams Uddin</dc:creator>
  <cp:lastModifiedBy>Shams Uddin</cp:lastModifiedBy>
  <cp:revision>39</cp:revision>
  <dcterms:created xsi:type="dcterms:W3CDTF">2006-08-16T00:00:00Z</dcterms:created>
  <dcterms:modified xsi:type="dcterms:W3CDTF">2024-06-23T02:17:06Z</dcterms:modified>
</cp:coreProperties>
</file>