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21158B-D3C2-4962-AD49-63EA957086A1}">
          <p14:sldIdLst/>
        </p14:section>
        <p14:section name="Untitled Section" id="{72A62A0B-2423-4AE9-BEE5-6B11749F934A}">
          <p14:sldIdLst>
            <p14:sldId id="256"/>
            <p14:sldId id="257"/>
            <p14:sldId id="258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AEA1-B288-4C84-BD1D-9CD89DFBD543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882F-FAA5-4159-929F-41A6285C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4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AEA1-B288-4C84-BD1D-9CD89DFBD543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882F-FAA5-4159-929F-41A6285C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7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AEA1-B288-4C84-BD1D-9CD89DFBD543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882F-FAA5-4159-929F-41A6285C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7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AEA1-B288-4C84-BD1D-9CD89DFBD543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882F-FAA5-4159-929F-41A6285C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AEA1-B288-4C84-BD1D-9CD89DFBD543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882F-FAA5-4159-929F-41A6285C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4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AEA1-B288-4C84-BD1D-9CD89DFBD543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882F-FAA5-4159-929F-41A6285C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3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AEA1-B288-4C84-BD1D-9CD89DFBD543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882F-FAA5-4159-929F-41A6285C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5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AEA1-B288-4C84-BD1D-9CD89DFBD543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882F-FAA5-4159-929F-41A6285C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1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AEA1-B288-4C84-BD1D-9CD89DFBD543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882F-FAA5-4159-929F-41A6285C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AEA1-B288-4C84-BD1D-9CD89DFBD543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882F-FAA5-4159-929F-41A6285C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AEA1-B288-4C84-BD1D-9CD89DFBD543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882F-FAA5-4159-929F-41A6285C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AEA1-B288-4C84-BD1D-9CD89DFBD543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A882F-FAA5-4159-929F-41A6285CE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8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6" y="0"/>
            <a:ext cx="12081753" cy="7205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246" y="0"/>
            <a:ext cx="11177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649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174" y="657225"/>
            <a:ext cx="1002982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৮৭ এবং ৮৮ পৃষ্টা খোল।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89" y="1605657"/>
            <a:ext cx="3988410" cy="5252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30" y="1644960"/>
            <a:ext cx="3931869" cy="5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1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0275" y="557211"/>
            <a:ext cx="752951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চল পর্যালোচনা 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8396" y="1595624"/>
            <a:ext cx="1043291" cy="31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24155" y="1579359"/>
            <a:ext cx="1124456" cy="3356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74390" y="1559903"/>
            <a:ext cx="1170666" cy="3550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76286" y="1583316"/>
            <a:ext cx="1077946" cy="335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72563" y="1545781"/>
            <a:ext cx="1114121" cy="3731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73026" y="2785151"/>
            <a:ext cx="1047704" cy="317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30815" y="2776283"/>
            <a:ext cx="1091307" cy="30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40439" y="2736518"/>
            <a:ext cx="1071258" cy="317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18191" y="2717920"/>
            <a:ext cx="1144381" cy="326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829677" y="2666621"/>
            <a:ext cx="1071561" cy="32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518336" y="2661863"/>
            <a:ext cx="1023228" cy="366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96284" y="4424867"/>
            <a:ext cx="1016240" cy="343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07556" y="4426340"/>
            <a:ext cx="1021253" cy="32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29157" y="4424867"/>
            <a:ext cx="1032347" cy="343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97714" y="4424867"/>
            <a:ext cx="1016679" cy="370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324621" y="4400454"/>
            <a:ext cx="1029611" cy="3791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86787" y="4397134"/>
            <a:ext cx="971552" cy="3791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790894" y="4440234"/>
            <a:ext cx="995565" cy="327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114158" y="4445815"/>
            <a:ext cx="1015932" cy="330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937497" y="1358151"/>
                <a:ext cx="800100" cy="748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৪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97" y="1358151"/>
                <a:ext cx="800100" cy="7487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785812" y="2571529"/>
                <a:ext cx="1092994" cy="74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৬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2" y="2571529"/>
                <a:ext cx="1092994" cy="744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29888" y="4240045"/>
                <a:ext cx="971550" cy="60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88" y="4240045"/>
                <a:ext cx="971550" cy="6084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7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225" y="657225"/>
            <a:ext cx="658653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এসো সমহরবিশিষ্ট ভগ্নাংশের যোগ 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65550"/>
              </p:ext>
            </p:extLst>
          </p:nvPr>
        </p:nvGraphicFramePr>
        <p:xfrm>
          <a:off x="357187" y="1543051"/>
          <a:ext cx="1571627" cy="36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0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90486"/>
              </p:ext>
            </p:extLst>
          </p:nvPr>
        </p:nvGraphicFramePr>
        <p:xfrm>
          <a:off x="6315075" y="1591204"/>
          <a:ext cx="55880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966151"/>
              </p:ext>
            </p:extLst>
          </p:nvPr>
        </p:nvGraphicFramePr>
        <p:xfrm>
          <a:off x="1974850" y="2634191"/>
          <a:ext cx="8128001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82494" y="3829050"/>
                <a:ext cx="6461294" cy="2450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</m:oMath>
                </a14:m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IN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bn-IN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bn-IN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94" y="3829050"/>
                <a:ext cx="6461294" cy="2450927"/>
              </a:xfrm>
              <a:prstGeom prst="rect">
                <a:avLst/>
              </a:prstGeom>
              <a:blipFill>
                <a:blip r:embed="rId2"/>
                <a:stretch>
                  <a:fillRect l="-1887" b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0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05146"/>
              </p:ext>
            </p:extLst>
          </p:nvPr>
        </p:nvGraphicFramePr>
        <p:xfrm>
          <a:off x="2017712" y="2591329"/>
          <a:ext cx="81280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343275" y="500063"/>
            <a:ext cx="4414838" cy="11572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এসো সমহর বিশিষ্ট ভগ্নাংশের বিয়োগ করি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13146"/>
              </p:ext>
            </p:extLst>
          </p:nvPr>
        </p:nvGraphicFramePr>
        <p:xfrm>
          <a:off x="2060575" y="3520016"/>
          <a:ext cx="8127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688305" y="4142159"/>
                <a:ext cx="8872538" cy="2220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৭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৯</m:t>
                          </m:r>
                        </m:den>
                      </m:f>
                      <m:box>
                        <m:box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bn-IN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IN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৫</m:t>
                              </m:r>
                            </m:num>
                            <m:den>
                              <m:r>
                                <a:rPr lang="bn-IN" sz="24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৯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  <m:box>
                          <m:boxPr>
                            <m:ctrlPr>
                              <a:rPr lang="bn-IN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r>
                              <a:rPr lang="bn-IN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bn-IN" sz="24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e>
                        </m:box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05" y="4142159"/>
                <a:ext cx="8872538" cy="2220864"/>
              </a:xfrm>
              <a:prstGeom prst="rect">
                <a:avLst/>
              </a:prstGeom>
              <a:blipFill>
                <a:blip r:embed="rId2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5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1838" y="657225"/>
            <a:ext cx="4557712" cy="14144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1663" y="2457450"/>
            <a:ext cx="805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সমহরবিশিষ্ট ভগ্নাংগুলো যোগ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888" y="3466391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6953" y="3386138"/>
            <a:ext cx="242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80100" y="4397511"/>
                <a:ext cx="2914650" cy="55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IN" b="0" i="1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  <m:r>
                      <a:rPr lang="bn-IN" b="0" i="1" smtClean="0">
                        <a:latin typeface="Cambria Math" panose="02040503050406030204" pitchFamily="18" charset="0"/>
                      </a:rPr>
                      <m:t>  +   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b="0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bn-IN" b="0" i="1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00" y="4397511"/>
                <a:ext cx="2914650" cy="552011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043737" y="4293296"/>
                <a:ext cx="2957513" cy="9429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bn-IN" b="0" i="1" smtClean="0">
                          <a:latin typeface="Cambria Math" panose="02040503050406030204" pitchFamily="18" charset="0"/>
                        </a:rPr>
                        <m:t>   </m:t>
                      </m:r>
                      <m:box>
                        <m:boxPr>
                          <m:ctrlPr>
                            <a:rPr lang="bn-IN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box>
                      <m:r>
                        <a:rPr lang="bn-IN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  <m:r>
                        <a:rPr lang="bn-IN" b="0" i="0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737" y="4293296"/>
                <a:ext cx="2957513" cy="942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5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00438" y="585788"/>
            <a:ext cx="4314825" cy="1700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0438" y="2957513"/>
            <a:ext cx="6672262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 কাকে বলে? ৫ টি প্রকৃত ভগ্নাংশ লিখ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57325" y="4543426"/>
                <a:ext cx="9472612" cy="1728788"/>
              </a:xfrm>
              <a:prstGeom prst="rect">
                <a:avLst/>
              </a:prstGeom>
              <a:solidFill>
                <a:srgbClr val="00B050"/>
              </a:solidFill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ভগ্নাংশের হর অপেক্ষা লব ছোট তাকে প্রকৃত ভগ্নাংশ বলে।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2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4543426"/>
                <a:ext cx="9472612" cy="17287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2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50" y="557213"/>
            <a:ext cx="5686425" cy="1585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450" y="2928938"/>
            <a:ext cx="9358313" cy="14716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১।চারটি সমহর বিশিষ্ট ভগ্নাংশ লিখ।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২।সপ্রকৃত ভগ্নাংশের লব কি হরের চেয়ে ছোট নাকি বড়?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0" y="371475"/>
            <a:ext cx="4629150" cy="2043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8775" y="3257550"/>
            <a:ext cx="8043863" cy="11572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বাসায় গিয়ে একটি কাগজকে আট ভাগ করে প্রতি ভাগে একটি করে প্রকৃত ভগ্নাংশ লিখে আনবে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28863" y="828675"/>
            <a:ext cx="7272337" cy="2486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682" y="5558118"/>
            <a:ext cx="11080377" cy="537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84" y="2152650"/>
            <a:ext cx="4873556" cy="486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216 L -0.125 0.216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E0006934-3D3D-41B1-9222-AB65642E9EB8}"/>
              </a:ext>
            </a:extLst>
          </p:cNvPr>
          <p:cNvSpPr txBox="1"/>
          <p:nvPr/>
        </p:nvSpPr>
        <p:spPr>
          <a:xfrm>
            <a:off x="1104097" y="1669147"/>
            <a:ext cx="6293778" cy="4698387"/>
          </a:xfrm>
          <a:prstGeom prst="rect">
            <a:avLst/>
          </a:prstGeom>
          <a:noFill/>
          <a:ln w="762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1" tIns="45699" rIns="91431" bIns="45699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কংশেরকুল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ভালুকা,ময়মনসিংহ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০১৬১২৫৬২০৫৩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Email:shohelkgps@gmail.com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sz="3200" b="1" dirty="0">
              <a:solidFill>
                <a:schemeClr val="bg1"/>
              </a:solidFill>
              <a:latin typeface="NikoshBAN" pitchFamily="2" charset="0"/>
              <a:ea typeface="Arial"/>
              <a:cs typeface="NikoshBAN" pitchFamily="2" charset="0"/>
              <a:sym typeface="Arial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3DF1471F-1C35-48A7-A2E4-5855AAEDF796}"/>
              </a:ext>
            </a:extLst>
          </p:cNvPr>
          <p:cNvSpPr txBox="1"/>
          <p:nvPr/>
        </p:nvSpPr>
        <p:spPr>
          <a:xfrm>
            <a:off x="2180442" y="490466"/>
            <a:ext cx="6104432" cy="120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 </a:t>
            </a:r>
            <a:endParaRPr lang="en-US" sz="72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3DCFF8-08A4-493C-AEE6-FF809810C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29" y="1411747"/>
            <a:ext cx="4029075" cy="487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1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12" y="502797"/>
            <a:ext cx="6864687" cy="5262979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গনিত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অধ্যায়ঃআট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শিরোনামঃসাধারন ভগ্নাংশ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পাঠ্যাংশঃসাধারন ভগ্নাংশ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সময়ঃ৪৫ মিনিট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পৃষ্টাঃ৮৭,৮৮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975" y="306712"/>
            <a:ext cx="4629322" cy="59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442913"/>
            <a:ext cx="6243638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575" y="2214563"/>
            <a:ext cx="10972800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অনুর্ধ দুই অংকের হর বিশিষ্ঠ প্রকৃত ভগ্নাংশ ছবি দেখে চিনতে ও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19.1.2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অনুর্ধ দুই অংকের হরবিশিষ্ঠ প্রক্রত ভগ্নংশ লিখতে পারবে।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20.1.1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সমহরবিশষ্ঠ কতগুলো ভগাংশ যোগ করতে পারবে।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সমহরবিশিষ্ঠ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ভগাংশ বড়টি থেকে ছোটটি বিয়োগ করতে পারবে।স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0588" y="957263"/>
            <a:ext cx="267176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 ভগ্নাংশ চিনি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1939755" y="1875785"/>
            <a:ext cx="2194499" cy="21274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rot="327567">
            <a:off x="7768577" y="1986006"/>
            <a:ext cx="2174143" cy="202160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>
            <a:stCxn id="6" idx="4"/>
            <a:endCxn id="6" idx="4"/>
          </p:cNvCxnSpPr>
          <p:nvPr/>
        </p:nvCxnSpPr>
        <p:spPr>
          <a:xfrm>
            <a:off x="8759480" y="4003028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86837" y="2021680"/>
            <a:ext cx="0" cy="1852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40860" y="4640095"/>
            <a:ext cx="4581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একুটি বৃত্তের ১ বা সম্পুন অংশ।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>
            <a:stCxn id="6" idx="4"/>
            <a:endCxn id="6" idx="0"/>
          </p:cNvCxnSpPr>
          <p:nvPr/>
        </p:nvCxnSpPr>
        <p:spPr>
          <a:xfrm flipV="1">
            <a:off x="8759480" y="1990591"/>
            <a:ext cx="192338" cy="2012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679532" y="4267721"/>
                <a:ext cx="2928938" cy="95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বৃত্তের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532" y="4267721"/>
                <a:ext cx="2928938" cy="952633"/>
              </a:xfrm>
              <a:prstGeom prst="rect">
                <a:avLst/>
              </a:prstGeom>
              <a:blipFill>
                <a:blip r:embed="rId2"/>
                <a:stretch>
                  <a:fillRect l="-6458" r="-375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144001" y="2600323"/>
                <a:ext cx="442912" cy="62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1" y="2600323"/>
                <a:ext cx="442912" cy="6295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8415338" y="2600323"/>
                <a:ext cx="371475" cy="62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338" y="2600323"/>
                <a:ext cx="371475" cy="629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8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6026" y="942975"/>
            <a:ext cx="520065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বিভিন্ন অংশ চিহ্নিত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 rot="5400000">
            <a:off x="5965362" y="5219557"/>
            <a:ext cx="59344" cy="45719"/>
          </a:xfrm>
          <a:custGeom>
            <a:avLst/>
            <a:gdLst>
              <a:gd name="connsiteX0" fmla="*/ 0 w 59344"/>
              <a:gd name="connsiteY0" fmla="*/ 0 h 45719"/>
              <a:gd name="connsiteX1" fmla="*/ 59344 w 59344"/>
              <a:gd name="connsiteY1" fmla="*/ 0 h 45719"/>
              <a:gd name="connsiteX2" fmla="*/ 59344 w 59344"/>
              <a:gd name="connsiteY2" fmla="*/ 45719 h 45719"/>
              <a:gd name="connsiteX3" fmla="*/ 2196 w 59344"/>
              <a:gd name="connsiteY3" fmla="*/ 45719 h 45719"/>
              <a:gd name="connsiteX4" fmla="*/ 0 w 5934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4" h="45719">
                <a:moveTo>
                  <a:pt x="0" y="0"/>
                </a:moveTo>
                <a:lnTo>
                  <a:pt x="59344" y="0"/>
                </a:lnTo>
                <a:lnTo>
                  <a:pt x="59344" y="45719"/>
                </a:lnTo>
                <a:lnTo>
                  <a:pt x="2196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/>
              <p:cNvSpPr/>
              <p:nvPr/>
            </p:nvSpPr>
            <p:spPr>
              <a:xfrm>
                <a:off x="3328988" y="1785938"/>
                <a:ext cx="4757738" cy="370046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</m:e>
                      </m:box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/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988" y="1785938"/>
                <a:ext cx="4757738" cy="370046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5650706" y="1740713"/>
            <a:ext cx="85725" cy="37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16200000">
            <a:off x="5672140" y="1212076"/>
            <a:ext cx="71435" cy="475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43375" y="2457450"/>
                <a:ext cx="1143000" cy="433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IN" b="0" i="1" smtClean="0">
                                  <a:latin typeface="Cambria Math" panose="02040503050406030204" pitchFamily="18" charset="0"/>
                                </a:rPr>
                                <m:t>১</m:t>
                              </m:r>
                            </m:num>
                            <m:den>
                              <m:r>
                                <a:rPr lang="bn-IN" b="0" i="1" smtClean="0">
                                  <a:latin typeface="Cambria Math" panose="02040503050406030204" pitchFamily="18" charset="0"/>
                                </a:rPr>
                                <m:t>৪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75" y="2457450"/>
                <a:ext cx="1143000" cy="4330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200775" y="2686050"/>
                <a:ext cx="1014413" cy="564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775" y="2686050"/>
                <a:ext cx="1014413" cy="5642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57675" y="3871913"/>
                <a:ext cx="1271588" cy="564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75" y="3871913"/>
                <a:ext cx="1271588" cy="5642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57950" y="3931585"/>
                <a:ext cx="914400" cy="564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3931585"/>
                <a:ext cx="914400" cy="56425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458200" y="3830362"/>
                <a:ext cx="3571875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বৃত্তের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IN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অংশ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830362"/>
                <a:ext cx="3571875" cy="647357"/>
              </a:xfrm>
              <a:prstGeom prst="rect">
                <a:avLst/>
              </a:prstGeom>
              <a:blipFill rotWithShape="0">
                <a:blip r:embed="rId7"/>
                <a:stretch>
                  <a:fillRect l="-2735" b="-1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914650" y="5957888"/>
            <a:ext cx="585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বৃত্তের ৪ ভাগ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52095" y="639290"/>
                <a:ext cx="10545999" cy="2716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ভগ্নাংশগুলোর হর বড় কিন্তু লব ছোট সেগুলোকে প্রকৃত ভগ্নাংশ বলে</a:t>
                </a:r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যেমন-</a:t>
                </a:r>
                <a:endParaRPr lang="bn-IN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4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4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8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</m:num>
                      <m:den>
                        <m:r>
                          <a:rPr lang="bn-IN" sz="4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den>
                    </m:f>
                  </m:oMath>
                </a14:m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ইত্যাদি।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95" y="639290"/>
                <a:ext cx="10545999" cy="2716578"/>
              </a:xfrm>
              <a:prstGeom prst="rect">
                <a:avLst/>
              </a:prstGeom>
              <a:blipFill>
                <a:blip r:embed="rId2"/>
                <a:stretch>
                  <a:fillRect l="-2238" t="-3704" b="-3486"/>
                </a:stretch>
              </a:blipFill>
              <a:ln w="762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3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963" y="717736"/>
            <a:ext cx="7615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সমহরবিশিষ্ঠ ও ১ এর সমান ভগ্নাংশ চিনি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16200000">
            <a:off x="1695927" y="2404588"/>
            <a:ext cx="992982" cy="70006"/>
          </a:xfrm>
          <a:custGeom>
            <a:avLst/>
            <a:gdLst>
              <a:gd name="connsiteX0" fmla="*/ 992982 w 992982"/>
              <a:gd name="connsiteY0" fmla="*/ 7143 h 70006"/>
              <a:gd name="connsiteX1" fmla="*/ 990274 w 992982"/>
              <a:gd name="connsiteY1" fmla="*/ 70006 h 70006"/>
              <a:gd name="connsiteX2" fmla="*/ 0 w 992982"/>
              <a:gd name="connsiteY2" fmla="*/ 70006 h 70006"/>
              <a:gd name="connsiteX3" fmla="*/ 0 w 992982"/>
              <a:gd name="connsiteY3" fmla="*/ 0 h 70006"/>
              <a:gd name="connsiteX4" fmla="*/ 992674 w 992982"/>
              <a:gd name="connsiteY4" fmla="*/ 0 h 70006"/>
              <a:gd name="connsiteX5" fmla="*/ 992982 w 992982"/>
              <a:gd name="connsiteY5" fmla="*/ 7143 h 7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982" h="70006">
                <a:moveTo>
                  <a:pt x="992982" y="7143"/>
                </a:moveTo>
                <a:lnTo>
                  <a:pt x="990274" y="70006"/>
                </a:lnTo>
                <a:lnTo>
                  <a:pt x="0" y="70006"/>
                </a:lnTo>
                <a:lnTo>
                  <a:pt x="0" y="0"/>
                </a:lnTo>
                <a:lnTo>
                  <a:pt x="992674" y="0"/>
                </a:lnTo>
                <a:lnTo>
                  <a:pt x="992982" y="714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rot="16200000">
            <a:off x="1555912" y="2380299"/>
            <a:ext cx="45720" cy="1157287"/>
          </a:xfrm>
          <a:custGeom>
            <a:avLst/>
            <a:gdLst>
              <a:gd name="connsiteX0" fmla="*/ 45720 w 45720"/>
              <a:gd name="connsiteY0" fmla="*/ 0 h 1157287"/>
              <a:gd name="connsiteX1" fmla="*/ 45720 w 45720"/>
              <a:gd name="connsiteY1" fmla="*/ 1157287 h 1157287"/>
              <a:gd name="connsiteX2" fmla="*/ 0 w 45720"/>
              <a:gd name="connsiteY2" fmla="*/ 1157287 h 1157287"/>
              <a:gd name="connsiteX3" fmla="*/ 0 w 45720"/>
              <a:gd name="connsiteY3" fmla="*/ 2705 h 1157287"/>
              <a:gd name="connsiteX4" fmla="*/ 45686 w 45720"/>
              <a:gd name="connsiteY4" fmla="*/ 0 h 1157287"/>
              <a:gd name="connsiteX5" fmla="*/ 45720 w 45720"/>
              <a:gd name="connsiteY5" fmla="*/ 0 h 11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" h="1157287">
                <a:moveTo>
                  <a:pt x="45720" y="0"/>
                </a:moveTo>
                <a:lnTo>
                  <a:pt x="45720" y="1157287"/>
                </a:lnTo>
                <a:lnTo>
                  <a:pt x="0" y="1157287"/>
                </a:lnTo>
                <a:lnTo>
                  <a:pt x="0" y="2705"/>
                </a:lnTo>
                <a:lnTo>
                  <a:pt x="45686" y="0"/>
                </a:lnTo>
                <a:lnTo>
                  <a:pt x="4572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6200000">
            <a:off x="2755346" y="2408158"/>
            <a:ext cx="45720" cy="1101569"/>
          </a:xfrm>
          <a:custGeom>
            <a:avLst/>
            <a:gdLst>
              <a:gd name="connsiteX0" fmla="*/ 45720 w 45720"/>
              <a:gd name="connsiteY0" fmla="*/ 0 h 1101569"/>
              <a:gd name="connsiteX1" fmla="*/ 45720 w 45720"/>
              <a:gd name="connsiteY1" fmla="*/ 1101569 h 1101569"/>
              <a:gd name="connsiteX2" fmla="*/ 0 w 45720"/>
              <a:gd name="connsiteY2" fmla="*/ 1098861 h 1101569"/>
              <a:gd name="connsiteX3" fmla="*/ 0 w 45720"/>
              <a:gd name="connsiteY3" fmla="*/ 0 h 1101569"/>
              <a:gd name="connsiteX4" fmla="*/ 45720 w 45720"/>
              <a:gd name="connsiteY4" fmla="*/ 0 h 110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" h="1101569">
                <a:moveTo>
                  <a:pt x="45720" y="0"/>
                </a:moveTo>
                <a:lnTo>
                  <a:pt x="45720" y="1101569"/>
                </a:lnTo>
                <a:lnTo>
                  <a:pt x="0" y="1098861"/>
                </a:lnTo>
                <a:lnTo>
                  <a:pt x="0" y="0"/>
                </a:lnTo>
                <a:lnTo>
                  <a:pt x="4572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6200000">
            <a:off x="1725931" y="3413286"/>
            <a:ext cx="932975" cy="70006"/>
          </a:xfrm>
          <a:custGeom>
            <a:avLst/>
            <a:gdLst>
              <a:gd name="connsiteX0" fmla="*/ 932975 w 932975"/>
              <a:gd name="connsiteY0" fmla="*/ 0 h 70006"/>
              <a:gd name="connsiteX1" fmla="*/ 932975 w 932975"/>
              <a:gd name="connsiteY1" fmla="*/ 70006 h 70006"/>
              <a:gd name="connsiteX2" fmla="*/ 0 w 932975"/>
              <a:gd name="connsiteY2" fmla="*/ 70006 h 70006"/>
              <a:gd name="connsiteX3" fmla="*/ 0 w 932975"/>
              <a:gd name="connsiteY3" fmla="*/ 0 h 70006"/>
              <a:gd name="connsiteX4" fmla="*/ 932975 w 932975"/>
              <a:gd name="connsiteY4" fmla="*/ 0 h 7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975" h="70006">
                <a:moveTo>
                  <a:pt x="932975" y="0"/>
                </a:moveTo>
                <a:lnTo>
                  <a:pt x="932975" y="70006"/>
                </a:lnTo>
                <a:lnTo>
                  <a:pt x="0" y="70006"/>
                </a:lnTo>
                <a:lnTo>
                  <a:pt x="0" y="0"/>
                </a:lnTo>
                <a:lnTo>
                  <a:pt x="93297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16200000">
            <a:off x="2160833" y="1939682"/>
            <a:ext cx="308" cy="7143"/>
          </a:xfrm>
          <a:custGeom>
            <a:avLst/>
            <a:gdLst>
              <a:gd name="connsiteX0" fmla="*/ 308 w 308"/>
              <a:gd name="connsiteY0" fmla="*/ 0 h 7143"/>
              <a:gd name="connsiteX1" fmla="*/ 308 w 308"/>
              <a:gd name="connsiteY1" fmla="*/ 7143 h 7143"/>
              <a:gd name="connsiteX2" fmla="*/ 0 w 308"/>
              <a:gd name="connsiteY2" fmla="*/ 0 h 7143"/>
              <a:gd name="connsiteX3" fmla="*/ 308 w 308"/>
              <a:gd name="connsiteY3" fmla="*/ 0 h 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" h="7143">
                <a:moveTo>
                  <a:pt x="308" y="0"/>
                </a:moveTo>
                <a:lnTo>
                  <a:pt x="308" y="7143"/>
                </a:lnTo>
                <a:lnTo>
                  <a:pt x="0" y="0"/>
                </a:lnTo>
                <a:lnTo>
                  <a:pt x="30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16200000">
            <a:off x="2194636" y="1913022"/>
            <a:ext cx="2708" cy="62863"/>
          </a:xfrm>
          <a:custGeom>
            <a:avLst/>
            <a:gdLst>
              <a:gd name="connsiteX0" fmla="*/ 2708 w 2708"/>
              <a:gd name="connsiteY0" fmla="*/ 0 h 62863"/>
              <a:gd name="connsiteX1" fmla="*/ 2708 w 2708"/>
              <a:gd name="connsiteY1" fmla="*/ 62863 h 62863"/>
              <a:gd name="connsiteX2" fmla="*/ 0 w 2708"/>
              <a:gd name="connsiteY2" fmla="*/ 62863 h 62863"/>
              <a:gd name="connsiteX3" fmla="*/ 2708 w 2708"/>
              <a:gd name="connsiteY3" fmla="*/ 0 h 6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" h="62863">
                <a:moveTo>
                  <a:pt x="2708" y="0"/>
                </a:moveTo>
                <a:lnTo>
                  <a:pt x="2708" y="62863"/>
                </a:lnTo>
                <a:lnTo>
                  <a:pt x="0" y="62863"/>
                </a:lnTo>
                <a:lnTo>
                  <a:pt x="270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15874868">
            <a:off x="342332" y="980259"/>
            <a:ext cx="992708" cy="1157290"/>
          </a:xfrm>
          <a:custGeom>
            <a:avLst/>
            <a:gdLst>
              <a:gd name="connsiteX0" fmla="*/ 992708 w 992708"/>
              <a:gd name="connsiteY0" fmla="*/ 1157290 h 1157290"/>
              <a:gd name="connsiteX1" fmla="*/ 34 w 992708"/>
              <a:gd name="connsiteY1" fmla="*/ 1157290 h 1157290"/>
              <a:gd name="connsiteX2" fmla="*/ 34 w 992708"/>
              <a:gd name="connsiteY2" fmla="*/ 3 h 1157290"/>
              <a:gd name="connsiteX3" fmla="*/ 0 w 992708"/>
              <a:gd name="connsiteY3" fmla="*/ 3 h 1157290"/>
              <a:gd name="connsiteX4" fmla="*/ 34 w 992708"/>
              <a:gd name="connsiteY4" fmla="*/ 0 h 1157290"/>
              <a:gd name="connsiteX5" fmla="*/ 987889 w 992708"/>
              <a:gd name="connsiteY5" fmla="*/ 1045377 h 1157290"/>
              <a:gd name="connsiteX6" fmla="*/ 992708 w 992708"/>
              <a:gd name="connsiteY6" fmla="*/ 1157290 h 115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708" h="1157290">
                <a:moveTo>
                  <a:pt x="992708" y="1157290"/>
                </a:moveTo>
                <a:lnTo>
                  <a:pt x="34" y="1157290"/>
                </a:lnTo>
                <a:lnTo>
                  <a:pt x="34" y="3"/>
                </a:lnTo>
                <a:lnTo>
                  <a:pt x="0" y="3"/>
                </a:lnTo>
                <a:lnTo>
                  <a:pt x="34" y="0"/>
                </a:lnTo>
                <a:cubicBezTo>
                  <a:pt x="514167" y="0"/>
                  <a:pt x="937038" y="458204"/>
                  <a:pt x="987889" y="1045377"/>
                </a:cubicBezTo>
                <a:lnTo>
                  <a:pt x="992708" y="115729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16200000">
            <a:off x="2306284" y="1884982"/>
            <a:ext cx="990274" cy="1101569"/>
          </a:xfrm>
          <a:custGeom>
            <a:avLst/>
            <a:gdLst>
              <a:gd name="connsiteX0" fmla="*/ 990274 w 990274"/>
              <a:gd name="connsiteY0" fmla="*/ 0 h 1101569"/>
              <a:gd name="connsiteX1" fmla="*/ 987855 w 990274"/>
              <a:gd name="connsiteY1" fmla="*/ 56193 h 1101569"/>
              <a:gd name="connsiteX2" fmla="*/ 0 w 990274"/>
              <a:gd name="connsiteY2" fmla="*/ 1101569 h 1101569"/>
              <a:gd name="connsiteX3" fmla="*/ 0 w 990274"/>
              <a:gd name="connsiteY3" fmla="*/ 0 h 1101569"/>
              <a:gd name="connsiteX4" fmla="*/ 990274 w 990274"/>
              <a:gd name="connsiteY4" fmla="*/ 0 h 110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274" h="1101569">
                <a:moveTo>
                  <a:pt x="990274" y="0"/>
                </a:moveTo>
                <a:lnTo>
                  <a:pt x="987855" y="56193"/>
                </a:lnTo>
                <a:cubicBezTo>
                  <a:pt x="937004" y="643365"/>
                  <a:pt x="514133" y="1101569"/>
                  <a:pt x="0" y="1101569"/>
                </a:cubicBezTo>
                <a:lnTo>
                  <a:pt x="0" y="0"/>
                </a:lnTo>
                <a:lnTo>
                  <a:pt x="99027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16200000">
            <a:off x="2169558" y="2923939"/>
            <a:ext cx="45720" cy="70006"/>
          </a:xfrm>
          <a:custGeom>
            <a:avLst/>
            <a:gdLst>
              <a:gd name="connsiteX0" fmla="*/ 45720 w 45720"/>
              <a:gd name="connsiteY0" fmla="*/ 0 h 70006"/>
              <a:gd name="connsiteX1" fmla="*/ 45720 w 45720"/>
              <a:gd name="connsiteY1" fmla="*/ 70006 h 70006"/>
              <a:gd name="connsiteX2" fmla="*/ 0 w 45720"/>
              <a:gd name="connsiteY2" fmla="*/ 70006 h 70006"/>
              <a:gd name="connsiteX3" fmla="*/ 0 w 45720"/>
              <a:gd name="connsiteY3" fmla="*/ 0 h 70006"/>
              <a:gd name="connsiteX4" fmla="*/ 45720 w 45720"/>
              <a:gd name="connsiteY4" fmla="*/ 0 h 7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" h="70006">
                <a:moveTo>
                  <a:pt x="45720" y="0"/>
                </a:moveTo>
                <a:lnTo>
                  <a:pt x="45720" y="70006"/>
                </a:lnTo>
                <a:lnTo>
                  <a:pt x="0" y="70006"/>
                </a:lnTo>
                <a:lnTo>
                  <a:pt x="0" y="0"/>
                </a:lnTo>
                <a:lnTo>
                  <a:pt x="4572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16200000">
            <a:off x="3310491" y="2951873"/>
            <a:ext cx="45720" cy="14138"/>
          </a:xfrm>
          <a:custGeom>
            <a:avLst/>
            <a:gdLst>
              <a:gd name="connsiteX0" fmla="*/ 45720 w 45720"/>
              <a:gd name="connsiteY0" fmla="*/ 2708 h 14138"/>
              <a:gd name="connsiteX1" fmla="*/ 45720 w 45720"/>
              <a:gd name="connsiteY1" fmla="*/ 14138 h 14138"/>
              <a:gd name="connsiteX2" fmla="*/ 0 w 45720"/>
              <a:gd name="connsiteY2" fmla="*/ 14138 h 14138"/>
              <a:gd name="connsiteX3" fmla="*/ 0 w 45720"/>
              <a:gd name="connsiteY3" fmla="*/ 0 h 14138"/>
              <a:gd name="connsiteX4" fmla="*/ 45720 w 45720"/>
              <a:gd name="connsiteY4" fmla="*/ 2708 h 1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" h="14138">
                <a:moveTo>
                  <a:pt x="45720" y="2708"/>
                </a:moveTo>
                <a:lnTo>
                  <a:pt x="45720" y="14138"/>
                </a:lnTo>
                <a:lnTo>
                  <a:pt x="0" y="14138"/>
                </a:lnTo>
                <a:lnTo>
                  <a:pt x="0" y="0"/>
                </a:lnTo>
                <a:lnTo>
                  <a:pt x="45720" y="270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6200000">
            <a:off x="978638" y="2957606"/>
            <a:ext cx="45686" cy="2705"/>
          </a:xfrm>
          <a:custGeom>
            <a:avLst/>
            <a:gdLst>
              <a:gd name="connsiteX0" fmla="*/ 45686 w 45686"/>
              <a:gd name="connsiteY0" fmla="*/ 0 h 2705"/>
              <a:gd name="connsiteX1" fmla="*/ 0 w 45686"/>
              <a:gd name="connsiteY1" fmla="*/ 2705 h 2705"/>
              <a:gd name="connsiteX2" fmla="*/ 0 w 45686"/>
              <a:gd name="connsiteY2" fmla="*/ 0 h 2705"/>
              <a:gd name="connsiteX3" fmla="*/ 45686 w 45686"/>
              <a:gd name="connsiteY3" fmla="*/ 0 h 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86" h="2705">
                <a:moveTo>
                  <a:pt x="45686" y="0"/>
                </a:moveTo>
                <a:lnTo>
                  <a:pt x="0" y="2705"/>
                </a:lnTo>
                <a:lnTo>
                  <a:pt x="0" y="0"/>
                </a:lnTo>
                <a:lnTo>
                  <a:pt x="45686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rot="16200000">
            <a:off x="1690927" y="2293709"/>
            <a:ext cx="947263" cy="2323449"/>
          </a:xfrm>
          <a:custGeom>
            <a:avLst/>
            <a:gdLst>
              <a:gd name="connsiteX0" fmla="*/ 947263 w 947263"/>
              <a:gd name="connsiteY0" fmla="*/ 0 h 2323449"/>
              <a:gd name="connsiteX1" fmla="*/ 947263 w 947263"/>
              <a:gd name="connsiteY1" fmla="*/ 1154582 h 2323449"/>
              <a:gd name="connsiteX2" fmla="*/ 14288 w 947263"/>
              <a:gd name="connsiteY2" fmla="*/ 1154582 h 2323449"/>
              <a:gd name="connsiteX3" fmla="*/ 14288 w 947263"/>
              <a:gd name="connsiteY3" fmla="*/ 1224588 h 2323449"/>
              <a:gd name="connsiteX4" fmla="*/ 947263 w 947263"/>
              <a:gd name="connsiteY4" fmla="*/ 1224588 h 2323449"/>
              <a:gd name="connsiteX5" fmla="*/ 947263 w 947263"/>
              <a:gd name="connsiteY5" fmla="*/ 2323449 h 2323449"/>
              <a:gd name="connsiteX6" fmla="*/ 891455 w 947263"/>
              <a:gd name="connsiteY6" fmla="*/ 2320145 h 2323449"/>
              <a:gd name="connsiteX7" fmla="*/ 0 w 947263"/>
              <a:gd name="connsiteY7" fmla="*/ 1161725 h 2323449"/>
              <a:gd name="connsiteX8" fmla="*/ 891455 w 947263"/>
              <a:gd name="connsiteY8" fmla="*/ 3305 h 2323449"/>
              <a:gd name="connsiteX9" fmla="*/ 947263 w 947263"/>
              <a:gd name="connsiteY9" fmla="*/ 0 h 232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7263" h="2323449">
                <a:moveTo>
                  <a:pt x="947263" y="0"/>
                </a:moveTo>
                <a:lnTo>
                  <a:pt x="947263" y="1154582"/>
                </a:lnTo>
                <a:lnTo>
                  <a:pt x="14288" y="1154582"/>
                </a:lnTo>
                <a:lnTo>
                  <a:pt x="14288" y="1224588"/>
                </a:lnTo>
                <a:lnTo>
                  <a:pt x="947263" y="1224588"/>
                </a:lnTo>
                <a:lnTo>
                  <a:pt x="947263" y="2323449"/>
                </a:lnTo>
                <a:lnTo>
                  <a:pt x="891455" y="2320145"/>
                </a:lnTo>
                <a:cubicBezTo>
                  <a:pt x="390738" y="2260514"/>
                  <a:pt x="0" y="1764629"/>
                  <a:pt x="0" y="1161725"/>
                </a:cubicBezTo>
                <a:cubicBezTo>
                  <a:pt x="0" y="558820"/>
                  <a:pt x="390738" y="62935"/>
                  <a:pt x="891455" y="3305"/>
                </a:cubicBezTo>
                <a:lnTo>
                  <a:pt x="947263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461619" y="4429379"/>
                <a:ext cx="1980961" cy="916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19" y="4429379"/>
                <a:ext cx="1980961" cy="9166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Freeform 77"/>
          <p:cNvSpPr/>
          <p:nvPr/>
        </p:nvSpPr>
        <p:spPr>
          <a:xfrm rot="5400000">
            <a:off x="4206357" y="2604469"/>
            <a:ext cx="904095" cy="52795"/>
          </a:xfrm>
          <a:custGeom>
            <a:avLst/>
            <a:gdLst>
              <a:gd name="connsiteX0" fmla="*/ 0 w 903547"/>
              <a:gd name="connsiteY0" fmla="*/ 24139 h 45719"/>
              <a:gd name="connsiteX1" fmla="*/ 1224 w 903547"/>
              <a:gd name="connsiteY1" fmla="*/ 0 h 45719"/>
              <a:gd name="connsiteX2" fmla="*/ 903547 w 903547"/>
              <a:gd name="connsiteY2" fmla="*/ 0 h 45719"/>
              <a:gd name="connsiteX3" fmla="*/ 903547 w 903547"/>
              <a:gd name="connsiteY3" fmla="*/ 45719 h 45719"/>
              <a:gd name="connsiteX4" fmla="*/ 1094 w 903547"/>
              <a:gd name="connsiteY4" fmla="*/ 45719 h 45719"/>
              <a:gd name="connsiteX5" fmla="*/ 0 w 903547"/>
              <a:gd name="connsiteY5" fmla="*/ 2413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547" h="45719">
                <a:moveTo>
                  <a:pt x="0" y="24139"/>
                </a:moveTo>
                <a:lnTo>
                  <a:pt x="1224" y="0"/>
                </a:lnTo>
                <a:lnTo>
                  <a:pt x="903547" y="0"/>
                </a:lnTo>
                <a:lnTo>
                  <a:pt x="903547" y="45719"/>
                </a:lnTo>
                <a:lnTo>
                  <a:pt x="1094" y="45719"/>
                </a:lnTo>
                <a:lnTo>
                  <a:pt x="0" y="24139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Freeform 76"/>
          <p:cNvSpPr/>
          <p:nvPr/>
        </p:nvSpPr>
        <p:spPr>
          <a:xfrm rot="5400000">
            <a:off x="4200888" y="2583279"/>
            <a:ext cx="45745" cy="990598"/>
          </a:xfrm>
          <a:custGeom>
            <a:avLst/>
            <a:gdLst>
              <a:gd name="connsiteX0" fmla="*/ 0 w 45719"/>
              <a:gd name="connsiteY0" fmla="*/ 857827 h 857827"/>
              <a:gd name="connsiteX1" fmla="*/ 0 w 45719"/>
              <a:gd name="connsiteY1" fmla="*/ 0 h 857827"/>
              <a:gd name="connsiteX2" fmla="*/ 45719 w 45719"/>
              <a:gd name="connsiteY2" fmla="*/ 0 h 857827"/>
              <a:gd name="connsiteX3" fmla="*/ 45719 w 45719"/>
              <a:gd name="connsiteY3" fmla="*/ 857827 h 857827"/>
              <a:gd name="connsiteX4" fmla="*/ 0 w 45719"/>
              <a:gd name="connsiteY4" fmla="*/ 857827 h 8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9" h="857827">
                <a:moveTo>
                  <a:pt x="0" y="857827"/>
                </a:moveTo>
                <a:lnTo>
                  <a:pt x="0" y="0"/>
                </a:lnTo>
                <a:lnTo>
                  <a:pt x="45719" y="0"/>
                </a:lnTo>
                <a:lnTo>
                  <a:pt x="45719" y="857827"/>
                </a:lnTo>
                <a:lnTo>
                  <a:pt x="0" y="857827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Freeform 75"/>
          <p:cNvSpPr/>
          <p:nvPr/>
        </p:nvSpPr>
        <p:spPr>
          <a:xfrm rot="5400000">
            <a:off x="5114914" y="2572799"/>
            <a:ext cx="45744" cy="1011554"/>
          </a:xfrm>
          <a:custGeom>
            <a:avLst/>
            <a:gdLst>
              <a:gd name="connsiteX0" fmla="*/ 0 w 45719"/>
              <a:gd name="connsiteY0" fmla="*/ 875974 h 875974"/>
              <a:gd name="connsiteX1" fmla="*/ 0 w 45719"/>
              <a:gd name="connsiteY1" fmla="*/ 0 h 875974"/>
              <a:gd name="connsiteX2" fmla="*/ 45719 w 45719"/>
              <a:gd name="connsiteY2" fmla="*/ 2300 h 875974"/>
              <a:gd name="connsiteX3" fmla="*/ 45719 w 45719"/>
              <a:gd name="connsiteY3" fmla="*/ 875974 h 875974"/>
              <a:gd name="connsiteX4" fmla="*/ 0 w 45719"/>
              <a:gd name="connsiteY4" fmla="*/ 875974 h 87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9" h="875974">
                <a:moveTo>
                  <a:pt x="0" y="875974"/>
                </a:moveTo>
                <a:lnTo>
                  <a:pt x="0" y="0"/>
                </a:lnTo>
                <a:lnTo>
                  <a:pt x="45719" y="2300"/>
                </a:lnTo>
                <a:lnTo>
                  <a:pt x="45719" y="875974"/>
                </a:lnTo>
                <a:lnTo>
                  <a:pt x="0" y="875974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Freeform 74"/>
          <p:cNvSpPr/>
          <p:nvPr/>
        </p:nvSpPr>
        <p:spPr>
          <a:xfrm rot="5400000">
            <a:off x="4183511" y="3503703"/>
            <a:ext cx="858344" cy="52795"/>
          </a:xfrm>
          <a:custGeom>
            <a:avLst/>
            <a:gdLst>
              <a:gd name="connsiteX0" fmla="*/ 0 w 857826"/>
              <a:gd name="connsiteY0" fmla="*/ 45719 h 45719"/>
              <a:gd name="connsiteX1" fmla="*/ 0 w 857826"/>
              <a:gd name="connsiteY1" fmla="*/ 0 h 45719"/>
              <a:gd name="connsiteX2" fmla="*/ 856603 w 857826"/>
              <a:gd name="connsiteY2" fmla="*/ 0 h 45719"/>
              <a:gd name="connsiteX3" fmla="*/ 857826 w 857826"/>
              <a:gd name="connsiteY3" fmla="*/ 24119 h 45719"/>
              <a:gd name="connsiteX4" fmla="*/ 857826 w 857826"/>
              <a:gd name="connsiteY4" fmla="*/ 24158 h 45719"/>
              <a:gd name="connsiteX5" fmla="*/ 856733 w 857826"/>
              <a:gd name="connsiteY5" fmla="*/ 45719 h 45719"/>
              <a:gd name="connsiteX6" fmla="*/ 0 w 857826"/>
              <a:gd name="connsiteY6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826" h="45719">
                <a:moveTo>
                  <a:pt x="0" y="45719"/>
                </a:moveTo>
                <a:lnTo>
                  <a:pt x="0" y="0"/>
                </a:lnTo>
                <a:lnTo>
                  <a:pt x="856603" y="0"/>
                </a:lnTo>
                <a:lnTo>
                  <a:pt x="857826" y="24119"/>
                </a:lnTo>
                <a:lnTo>
                  <a:pt x="857826" y="24158"/>
                </a:lnTo>
                <a:lnTo>
                  <a:pt x="856733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Freeform 73"/>
          <p:cNvSpPr/>
          <p:nvPr/>
        </p:nvSpPr>
        <p:spPr>
          <a:xfrm rot="5400000">
            <a:off x="4589822" y="2104148"/>
            <a:ext cx="45719" cy="52795"/>
          </a:xfrm>
          <a:custGeom>
            <a:avLst/>
            <a:gdLst>
              <a:gd name="connsiteX0" fmla="*/ 0 w 1225"/>
              <a:gd name="connsiteY0" fmla="*/ 45719 h 45719"/>
              <a:gd name="connsiteX1" fmla="*/ 0 w 1225"/>
              <a:gd name="connsiteY1" fmla="*/ 0 h 45719"/>
              <a:gd name="connsiteX2" fmla="*/ 1225 w 1225"/>
              <a:gd name="connsiteY2" fmla="*/ 0 h 45719"/>
              <a:gd name="connsiteX3" fmla="*/ 1 w 1225"/>
              <a:gd name="connsiteY3" fmla="*/ 24139 h 45719"/>
              <a:gd name="connsiteX4" fmla="*/ 1095 w 1225"/>
              <a:gd name="connsiteY4" fmla="*/ 45719 h 45719"/>
              <a:gd name="connsiteX5" fmla="*/ 0 w 1225"/>
              <a:gd name="connsiteY5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5" h="45719">
                <a:moveTo>
                  <a:pt x="0" y="45719"/>
                </a:moveTo>
                <a:lnTo>
                  <a:pt x="0" y="0"/>
                </a:lnTo>
                <a:lnTo>
                  <a:pt x="1225" y="0"/>
                </a:lnTo>
                <a:lnTo>
                  <a:pt x="1" y="24139"/>
                </a:lnTo>
                <a:lnTo>
                  <a:pt x="1095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Freeform 72"/>
          <p:cNvSpPr/>
          <p:nvPr/>
        </p:nvSpPr>
        <p:spPr>
          <a:xfrm rot="5400000">
            <a:off x="3281107" y="2578757"/>
            <a:ext cx="1806001" cy="909577"/>
          </a:xfrm>
          <a:custGeom>
            <a:avLst/>
            <a:gdLst>
              <a:gd name="connsiteX0" fmla="*/ 0 w 1804905"/>
              <a:gd name="connsiteY0" fmla="*/ 0 h 878533"/>
              <a:gd name="connsiteX1" fmla="*/ 902453 w 1804905"/>
              <a:gd name="connsiteY1" fmla="*/ 0 h 878533"/>
              <a:gd name="connsiteX2" fmla="*/ 902453 w 1804905"/>
              <a:gd name="connsiteY2" fmla="*/ 857827 h 878533"/>
              <a:gd name="connsiteX3" fmla="*/ 948172 w 1804905"/>
              <a:gd name="connsiteY3" fmla="*/ 857827 h 878533"/>
              <a:gd name="connsiteX4" fmla="*/ 948172 w 1804905"/>
              <a:gd name="connsiteY4" fmla="*/ 0 h 878533"/>
              <a:gd name="connsiteX5" fmla="*/ 1804905 w 1804905"/>
              <a:gd name="connsiteY5" fmla="*/ 0 h 878533"/>
              <a:gd name="connsiteX6" fmla="*/ 1801334 w 1804905"/>
              <a:gd name="connsiteY6" fmla="*/ 70451 h 878533"/>
              <a:gd name="connsiteX7" fmla="*/ 902453 w 1804905"/>
              <a:gd name="connsiteY7" fmla="*/ 878533 h 878533"/>
              <a:gd name="connsiteX8" fmla="*/ 3571 w 1804905"/>
              <a:gd name="connsiteY8" fmla="*/ 70451 h 878533"/>
              <a:gd name="connsiteX9" fmla="*/ 0 w 1804905"/>
              <a:gd name="connsiteY9" fmla="*/ 0 h 87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4905" h="878533">
                <a:moveTo>
                  <a:pt x="0" y="0"/>
                </a:moveTo>
                <a:lnTo>
                  <a:pt x="902453" y="0"/>
                </a:lnTo>
                <a:lnTo>
                  <a:pt x="902453" y="857827"/>
                </a:lnTo>
                <a:lnTo>
                  <a:pt x="948172" y="857827"/>
                </a:lnTo>
                <a:lnTo>
                  <a:pt x="948172" y="0"/>
                </a:lnTo>
                <a:lnTo>
                  <a:pt x="1804905" y="0"/>
                </a:lnTo>
                <a:lnTo>
                  <a:pt x="1801334" y="70451"/>
                </a:lnTo>
                <a:cubicBezTo>
                  <a:pt x="1755063" y="524339"/>
                  <a:pt x="1370279" y="878533"/>
                  <a:pt x="902453" y="878533"/>
                </a:cubicBezTo>
                <a:cubicBezTo>
                  <a:pt x="434626" y="878533"/>
                  <a:pt x="49842" y="524339"/>
                  <a:pt x="3571" y="7045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Freeform 71"/>
          <p:cNvSpPr/>
          <p:nvPr/>
        </p:nvSpPr>
        <p:spPr>
          <a:xfrm rot="5400000">
            <a:off x="5286656" y="1823010"/>
            <a:ext cx="902867" cy="1011554"/>
          </a:xfrm>
          <a:custGeom>
            <a:avLst/>
            <a:gdLst>
              <a:gd name="connsiteX0" fmla="*/ 0 w 902323"/>
              <a:gd name="connsiteY0" fmla="*/ 875974 h 875974"/>
              <a:gd name="connsiteX1" fmla="*/ 3441 w 902323"/>
              <a:gd name="connsiteY1" fmla="*/ 808082 h 875974"/>
              <a:gd name="connsiteX2" fmla="*/ 902323 w 902323"/>
              <a:gd name="connsiteY2" fmla="*/ 0 h 875974"/>
              <a:gd name="connsiteX3" fmla="*/ 902323 w 902323"/>
              <a:gd name="connsiteY3" fmla="*/ 875974 h 875974"/>
              <a:gd name="connsiteX4" fmla="*/ 0 w 902323"/>
              <a:gd name="connsiteY4" fmla="*/ 875974 h 87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23" h="875974">
                <a:moveTo>
                  <a:pt x="0" y="875974"/>
                </a:moveTo>
                <a:lnTo>
                  <a:pt x="3441" y="808082"/>
                </a:lnTo>
                <a:cubicBezTo>
                  <a:pt x="49712" y="354194"/>
                  <a:pt x="434496" y="0"/>
                  <a:pt x="902323" y="0"/>
                </a:cubicBezTo>
                <a:lnTo>
                  <a:pt x="902323" y="875974"/>
                </a:lnTo>
                <a:lnTo>
                  <a:pt x="0" y="875974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Freeform 70"/>
          <p:cNvSpPr/>
          <p:nvPr/>
        </p:nvSpPr>
        <p:spPr>
          <a:xfrm rot="5400000">
            <a:off x="4589810" y="3052177"/>
            <a:ext cx="45746" cy="52795"/>
          </a:xfrm>
          <a:custGeom>
            <a:avLst/>
            <a:gdLst>
              <a:gd name="connsiteX0" fmla="*/ 0 w 45719"/>
              <a:gd name="connsiteY0" fmla="*/ 45719 h 45719"/>
              <a:gd name="connsiteX1" fmla="*/ 0 w 45719"/>
              <a:gd name="connsiteY1" fmla="*/ 0 h 45719"/>
              <a:gd name="connsiteX2" fmla="*/ 45719 w 45719"/>
              <a:gd name="connsiteY2" fmla="*/ 0 h 45719"/>
              <a:gd name="connsiteX3" fmla="*/ 45719 w 45719"/>
              <a:gd name="connsiteY3" fmla="*/ 45719 h 45719"/>
              <a:gd name="connsiteX4" fmla="*/ 0 w 45719"/>
              <a:gd name="connsiteY4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9" h="45719">
                <a:moveTo>
                  <a:pt x="0" y="45719"/>
                </a:moveTo>
                <a:lnTo>
                  <a:pt x="0" y="0"/>
                </a:lnTo>
                <a:lnTo>
                  <a:pt x="45719" y="0"/>
                </a:lnTo>
                <a:lnTo>
                  <a:pt x="45719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Freeform 69"/>
          <p:cNvSpPr/>
          <p:nvPr/>
        </p:nvSpPr>
        <p:spPr>
          <a:xfrm rot="5400000">
            <a:off x="5493357" y="3052177"/>
            <a:ext cx="45746" cy="52795"/>
          </a:xfrm>
          <a:custGeom>
            <a:avLst/>
            <a:gdLst>
              <a:gd name="connsiteX0" fmla="*/ 0 w 45719"/>
              <a:gd name="connsiteY0" fmla="*/ 27573 h 29873"/>
              <a:gd name="connsiteX1" fmla="*/ 0 w 45719"/>
              <a:gd name="connsiteY1" fmla="*/ 0 h 29873"/>
              <a:gd name="connsiteX2" fmla="*/ 45719 w 45719"/>
              <a:gd name="connsiteY2" fmla="*/ 0 h 29873"/>
              <a:gd name="connsiteX3" fmla="*/ 45719 w 45719"/>
              <a:gd name="connsiteY3" fmla="*/ 29873 h 29873"/>
              <a:gd name="connsiteX4" fmla="*/ 0 w 45719"/>
              <a:gd name="connsiteY4" fmla="*/ 27573 h 2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9" h="29873">
                <a:moveTo>
                  <a:pt x="0" y="27573"/>
                </a:moveTo>
                <a:lnTo>
                  <a:pt x="0" y="0"/>
                </a:lnTo>
                <a:lnTo>
                  <a:pt x="45719" y="0"/>
                </a:lnTo>
                <a:lnTo>
                  <a:pt x="45719" y="29873"/>
                </a:lnTo>
                <a:lnTo>
                  <a:pt x="0" y="27573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Freeform 68"/>
          <p:cNvSpPr/>
          <p:nvPr/>
        </p:nvSpPr>
        <p:spPr>
          <a:xfrm rot="5400000">
            <a:off x="5523617" y="3031265"/>
            <a:ext cx="857120" cy="1008898"/>
          </a:xfrm>
          <a:custGeom>
            <a:avLst/>
            <a:gdLst>
              <a:gd name="connsiteX0" fmla="*/ 0 w 856603"/>
              <a:gd name="connsiteY0" fmla="*/ 873674 h 873674"/>
              <a:gd name="connsiteX1" fmla="*/ 0 w 856603"/>
              <a:gd name="connsiteY1" fmla="*/ 0 h 873674"/>
              <a:gd name="connsiteX2" fmla="*/ 46663 w 856603"/>
              <a:gd name="connsiteY2" fmla="*/ 2347 h 873674"/>
              <a:gd name="connsiteX3" fmla="*/ 853162 w 856603"/>
              <a:gd name="connsiteY3" fmla="*/ 805782 h 873674"/>
              <a:gd name="connsiteX4" fmla="*/ 856603 w 856603"/>
              <a:gd name="connsiteY4" fmla="*/ 873674 h 873674"/>
              <a:gd name="connsiteX5" fmla="*/ 0 w 856603"/>
              <a:gd name="connsiteY5" fmla="*/ 873674 h 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603" h="873674">
                <a:moveTo>
                  <a:pt x="0" y="873674"/>
                </a:moveTo>
                <a:lnTo>
                  <a:pt x="0" y="0"/>
                </a:lnTo>
                <a:lnTo>
                  <a:pt x="46663" y="2347"/>
                </a:lnTo>
                <a:cubicBezTo>
                  <a:pt x="471907" y="45369"/>
                  <a:pt x="809976" y="382153"/>
                  <a:pt x="853162" y="805782"/>
                </a:cubicBezTo>
                <a:lnTo>
                  <a:pt x="856603" y="873674"/>
                </a:lnTo>
                <a:lnTo>
                  <a:pt x="0" y="873674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Freeform 67"/>
          <p:cNvSpPr/>
          <p:nvPr/>
        </p:nvSpPr>
        <p:spPr>
          <a:xfrm rot="5400000">
            <a:off x="4589822" y="3910016"/>
            <a:ext cx="45719" cy="52795"/>
          </a:xfrm>
          <a:custGeom>
            <a:avLst/>
            <a:gdLst>
              <a:gd name="connsiteX0" fmla="*/ 0 w 1223"/>
              <a:gd name="connsiteY0" fmla="*/ 0 h 24119"/>
              <a:gd name="connsiteX1" fmla="*/ 1223 w 1223"/>
              <a:gd name="connsiteY1" fmla="*/ 0 h 24119"/>
              <a:gd name="connsiteX2" fmla="*/ 1223 w 1223"/>
              <a:gd name="connsiteY2" fmla="*/ 24119 h 24119"/>
              <a:gd name="connsiteX3" fmla="*/ 0 w 1223"/>
              <a:gd name="connsiteY3" fmla="*/ 0 h 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" h="24119">
                <a:moveTo>
                  <a:pt x="0" y="0"/>
                </a:moveTo>
                <a:lnTo>
                  <a:pt x="1223" y="0"/>
                </a:lnTo>
                <a:lnTo>
                  <a:pt x="1223" y="2411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reeform 66"/>
          <p:cNvSpPr/>
          <p:nvPr/>
        </p:nvSpPr>
        <p:spPr>
          <a:xfrm rot="5400000">
            <a:off x="4565664" y="3910016"/>
            <a:ext cx="45719" cy="52795"/>
          </a:xfrm>
          <a:custGeom>
            <a:avLst/>
            <a:gdLst>
              <a:gd name="connsiteX0" fmla="*/ 0 w 1093"/>
              <a:gd name="connsiteY0" fmla="*/ 21561 h 21561"/>
              <a:gd name="connsiteX1" fmla="*/ 1093 w 1093"/>
              <a:gd name="connsiteY1" fmla="*/ 0 h 21561"/>
              <a:gd name="connsiteX2" fmla="*/ 1093 w 1093"/>
              <a:gd name="connsiteY2" fmla="*/ 21561 h 21561"/>
              <a:gd name="connsiteX3" fmla="*/ 0 w 1093"/>
              <a:gd name="connsiteY3" fmla="*/ 21561 h 2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" h="21561">
                <a:moveTo>
                  <a:pt x="0" y="21561"/>
                </a:moveTo>
                <a:lnTo>
                  <a:pt x="1093" y="0"/>
                </a:lnTo>
                <a:lnTo>
                  <a:pt x="1093" y="21561"/>
                </a:lnTo>
                <a:lnTo>
                  <a:pt x="0" y="21561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4429125" y="4543425"/>
                <a:ext cx="1364456" cy="798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5" y="4543425"/>
                <a:ext cx="1364456" cy="798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Freeform 92"/>
          <p:cNvSpPr/>
          <p:nvPr/>
        </p:nvSpPr>
        <p:spPr>
          <a:xfrm rot="16200000">
            <a:off x="8211030" y="2559016"/>
            <a:ext cx="947650" cy="45719"/>
          </a:xfrm>
          <a:custGeom>
            <a:avLst/>
            <a:gdLst>
              <a:gd name="connsiteX0" fmla="*/ 947662 w 947662"/>
              <a:gd name="connsiteY0" fmla="*/ 45719 h 45719"/>
              <a:gd name="connsiteX1" fmla="*/ 0 w 947662"/>
              <a:gd name="connsiteY1" fmla="*/ 45719 h 45719"/>
              <a:gd name="connsiteX2" fmla="*/ 0 w 947662"/>
              <a:gd name="connsiteY2" fmla="*/ 0 h 45719"/>
              <a:gd name="connsiteX3" fmla="*/ 945654 w 947662"/>
              <a:gd name="connsiteY3" fmla="*/ 0 h 45719"/>
              <a:gd name="connsiteX4" fmla="*/ 947662 w 947662"/>
              <a:gd name="connsiteY4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662" h="45719">
                <a:moveTo>
                  <a:pt x="947662" y="45719"/>
                </a:moveTo>
                <a:lnTo>
                  <a:pt x="0" y="45719"/>
                </a:lnTo>
                <a:lnTo>
                  <a:pt x="0" y="0"/>
                </a:lnTo>
                <a:lnTo>
                  <a:pt x="945654" y="0"/>
                </a:lnTo>
                <a:lnTo>
                  <a:pt x="947662" y="4571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Freeform 91"/>
          <p:cNvSpPr/>
          <p:nvPr/>
        </p:nvSpPr>
        <p:spPr>
          <a:xfrm rot="16200000">
            <a:off x="8093938" y="2533361"/>
            <a:ext cx="45720" cy="1090396"/>
          </a:xfrm>
          <a:custGeom>
            <a:avLst/>
            <a:gdLst>
              <a:gd name="connsiteX0" fmla="*/ 45719 w 45719"/>
              <a:gd name="connsiteY0" fmla="*/ 0 h 1090396"/>
              <a:gd name="connsiteX1" fmla="*/ 45719 w 45719"/>
              <a:gd name="connsiteY1" fmla="*/ 1090396 h 1090396"/>
              <a:gd name="connsiteX2" fmla="*/ 0 w 45719"/>
              <a:gd name="connsiteY2" fmla="*/ 1090396 h 1090396"/>
              <a:gd name="connsiteX3" fmla="*/ 0 w 45719"/>
              <a:gd name="connsiteY3" fmla="*/ 0 h 1090396"/>
              <a:gd name="connsiteX4" fmla="*/ 45719 w 45719"/>
              <a:gd name="connsiteY4" fmla="*/ 0 h 109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9" h="1090396">
                <a:moveTo>
                  <a:pt x="45719" y="0"/>
                </a:moveTo>
                <a:lnTo>
                  <a:pt x="45719" y="1090396"/>
                </a:lnTo>
                <a:lnTo>
                  <a:pt x="0" y="1090396"/>
                </a:lnTo>
                <a:lnTo>
                  <a:pt x="0" y="0"/>
                </a:lnTo>
                <a:lnTo>
                  <a:pt x="4571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Freeform 90"/>
          <p:cNvSpPr/>
          <p:nvPr/>
        </p:nvSpPr>
        <p:spPr>
          <a:xfrm rot="16200000">
            <a:off x="9277481" y="2485933"/>
            <a:ext cx="45720" cy="1185252"/>
          </a:xfrm>
          <a:custGeom>
            <a:avLst/>
            <a:gdLst>
              <a:gd name="connsiteX0" fmla="*/ 45719 w 45719"/>
              <a:gd name="connsiteY0" fmla="*/ 0 h 1185252"/>
              <a:gd name="connsiteX1" fmla="*/ 45719 w 45719"/>
              <a:gd name="connsiteY1" fmla="*/ 1182597 h 1185252"/>
              <a:gd name="connsiteX2" fmla="*/ 0 w 45719"/>
              <a:gd name="connsiteY2" fmla="*/ 1185252 h 1185252"/>
              <a:gd name="connsiteX3" fmla="*/ 0 w 45719"/>
              <a:gd name="connsiteY3" fmla="*/ 0 h 1185252"/>
              <a:gd name="connsiteX4" fmla="*/ 45719 w 45719"/>
              <a:gd name="connsiteY4" fmla="*/ 0 h 118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9" h="1185252">
                <a:moveTo>
                  <a:pt x="45719" y="0"/>
                </a:moveTo>
                <a:lnTo>
                  <a:pt x="45719" y="1182597"/>
                </a:lnTo>
                <a:lnTo>
                  <a:pt x="0" y="1185252"/>
                </a:lnTo>
                <a:lnTo>
                  <a:pt x="0" y="0"/>
                </a:lnTo>
                <a:lnTo>
                  <a:pt x="4571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Freeform 89"/>
          <p:cNvSpPr/>
          <p:nvPr/>
        </p:nvSpPr>
        <p:spPr>
          <a:xfrm rot="16200000">
            <a:off x="8156929" y="3606497"/>
            <a:ext cx="1055852" cy="45719"/>
          </a:xfrm>
          <a:custGeom>
            <a:avLst/>
            <a:gdLst>
              <a:gd name="connsiteX0" fmla="*/ 1055865 w 1055865"/>
              <a:gd name="connsiteY0" fmla="*/ 0 h 45719"/>
              <a:gd name="connsiteX1" fmla="*/ 1055865 w 1055865"/>
              <a:gd name="connsiteY1" fmla="*/ 45719 h 45719"/>
              <a:gd name="connsiteX2" fmla="*/ 0 w 1055865"/>
              <a:gd name="connsiteY2" fmla="*/ 45719 h 45719"/>
              <a:gd name="connsiteX3" fmla="*/ 2008 w 1055865"/>
              <a:gd name="connsiteY3" fmla="*/ 0 h 45719"/>
              <a:gd name="connsiteX4" fmla="*/ 1055865 w 1055865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65" h="45719">
                <a:moveTo>
                  <a:pt x="1055865" y="0"/>
                </a:moveTo>
                <a:lnTo>
                  <a:pt x="1055865" y="45719"/>
                </a:lnTo>
                <a:lnTo>
                  <a:pt x="0" y="45719"/>
                </a:lnTo>
                <a:lnTo>
                  <a:pt x="2008" y="0"/>
                </a:lnTo>
                <a:lnTo>
                  <a:pt x="105586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Freeform 88"/>
          <p:cNvSpPr/>
          <p:nvPr/>
        </p:nvSpPr>
        <p:spPr>
          <a:xfrm rot="16200000">
            <a:off x="8661995" y="2064327"/>
            <a:ext cx="45719" cy="45719"/>
          </a:xfrm>
          <a:custGeom>
            <a:avLst/>
            <a:gdLst>
              <a:gd name="connsiteX0" fmla="*/ 2374 w 2374"/>
              <a:gd name="connsiteY0" fmla="*/ 0 h 45719"/>
              <a:gd name="connsiteX1" fmla="*/ 2374 w 2374"/>
              <a:gd name="connsiteY1" fmla="*/ 45719 h 45719"/>
              <a:gd name="connsiteX2" fmla="*/ 2008 w 2374"/>
              <a:gd name="connsiteY2" fmla="*/ 45719 h 45719"/>
              <a:gd name="connsiteX3" fmla="*/ 0 w 2374"/>
              <a:gd name="connsiteY3" fmla="*/ 0 h 45719"/>
              <a:gd name="connsiteX4" fmla="*/ 2374 w 237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4" h="45719">
                <a:moveTo>
                  <a:pt x="2374" y="0"/>
                </a:moveTo>
                <a:lnTo>
                  <a:pt x="2374" y="45719"/>
                </a:lnTo>
                <a:lnTo>
                  <a:pt x="2008" y="45719"/>
                </a:lnTo>
                <a:lnTo>
                  <a:pt x="0" y="0"/>
                </a:lnTo>
                <a:lnTo>
                  <a:pt x="237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Freeform 87"/>
          <p:cNvSpPr/>
          <p:nvPr/>
        </p:nvSpPr>
        <p:spPr>
          <a:xfrm rot="16200000">
            <a:off x="10014819" y="711212"/>
            <a:ext cx="948016" cy="1182597"/>
          </a:xfrm>
          <a:custGeom>
            <a:avLst/>
            <a:gdLst>
              <a:gd name="connsiteX0" fmla="*/ 948028 w 948028"/>
              <a:gd name="connsiteY0" fmla="*/ 8347 h 1182597"/>
              <a:gd name="connsiteX1" fmla="*/ 27838 w 948028"/>
              <a:gd name="connsiteY1" fmla="*/ 1180980 h 1182597"/>
              <a:gd name="connsiteX2" fmla="*/ 0 w 948028"/>
              <a:gd name="connsiteY2" fmla="*/ 1182597 h 1182597"/>
              <a:gd name="connsiteX3" fmla="*/ 0 w 948028"/>
              <a:gd name="connsiteY3" fmla="*/ 0 h 1182597"/>
              <a:gd name="connsiteX4" fmla="*/ 947662 w 948028"/>
              <a:gd name="connsiteY4" fmla="*/ 0 h 1182597"/>
              <a:gd name="connsiteX5" fmla="*/ 948028 w 948028"/>
              <a:gd name="connsiteY5" fmla="*/ 8347 h 118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8028" h="1182597">
                <a:moveTo>
                  <a:pt x="948028" y="8347"/>
                </a:moveTo>
                <a:cubicBezTo>
                  <a:pt x="948028" y="618649"/>
                  <a:pt x="544695" y="1120618"/>
                  <a:pt x="27838" y="1180980"/>
                </a:cubicBezTo>
                <a:lnTo>
                  <a:pt x="0" y="1182597"/>
                </a:lnTo>
                <a:lnTo>
                  <a:pt x="0" y="0"/>
                </a:lnTo>
                <a:lnTo>
                  <a:pt x="947662" y="0"/>
                </a:lnTo>
                <a:lnTo>
                  <a:pt x="948028" y="834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Freeform 86"/>
          <p:cNvSpPr/>
          <p:nvPr/>
        </p:nvSpPr>
        <p:spPr>
          <a:xfrm rot="16200000">
            <a:off x="5853637" y="1646318"/>
            <a:ext cx="2045204" cy="1124653"/>
          </a:xfrm>
          <a:custGeom>
            <a:avLst/>
            <a:gdLst>
              <a:gd name="connsiteX0" fmla="*/ 2045230 w 2045230"/>
              <a:gd name="connsiteY0" fmla="*/ 1124653 h 1124653"/>
              <a:gd name="connsiteX1" fmla="*/ 1099576 w 2045230"/>
              <a:gd name="connsiteY1" fmla="*/ 1124653 h 1124653"/>
              <a:gd name="connsiteX2" fmla="*/ 1099576 w 2045230"/>
              <a:gd name="connsiteY2" fmla="*/ 34257 h 1124653"/>
              <a:gd name="connsiteX3" fmla="*/ 1053857 w 2045230"/>
              <a:gd name="connsiteY3" fmla="*/ 34257 h 1124653"/>
              <a:gd name="connsiteX4" fmla="*/ 1053857 w 2045230"/>
              <a:gd name="connsiteY4" fmla="*/ 1124653 h 1124653"/>
              <a:gd name="connsiteX5" fmla="*/ 0 w 2045230"/>
              <a:gd name="connsiteY5" fmla="*/ 1124653 h 1124653"/>
              <a:gd name="connsiteX6" fmla="*/ 2918 w 2045230"/>
              <a:gd name="connsiteY6" fmla="*/ 1058202 h 1124653"/>
              <a:gd name="connsiteX7" fmla="*/ 1022615 w 2045230"/>
              <a:gd name="connsiteY7" fmla="*/ 0 h 1124653"/>
              <a:gd name="connsiteX8" fmla="*/ 2042312 w 2045230"/>
              <a:gd name="connsiteY8" fmla="*/ 1058202 h 1124653"/>
              <a:gd name="connsiteX9" fmla="*/ 2045230 w 2045230"/>
              <a:gd name="connsiteY9" fmla="*/ 1124653 h 112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5230" h="1124653">
                <a:moveTo>
                  <a:pt x="2045230" y="1124653"/>
                </a:moveTo>
                <a:lnTo>
                  <a:pt x="1099576" y="1124653"/>
                </a:lnTo>
                <a:lnTo>
                  <a:pt x="1099576" y="34257"/>
                </a:lnTo>
                <a:lnTo>
                  <a:pt x="1053857" y="34257"/>
                </a:lnTo>
                <a:lnTo>
                  <a:pt x="1053857" y="1124653"/>
                </a:lnTo>
                <a:lnTo>
                  <a:pt x="0" y="1124653"/>
                </a:lnTo>
                <a:lnTo>
                  <a:pt x="2918" y="1058202"/>
                </a:lnTo>
                <a:cubicBezTo>
                  <a:pt x="55407" y="463825"/>
                  <a:pt x="491909" y="0"/>
                  <a:pt x="1022615" y="0"/>
                </a:cubicBezTo>
                <a:cubicBezTo>
                  <a:pt x="1553321" y="0"/>
                  <a:pt x="1989823" y="463825"/>
                  <a:pt x="2042312" y="1058202"/>
                </a:cubicBezTo>
                <a:lnTo>
                  <a:pt x="2045230" y="112465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Freeform 85"/>
          <p:cNvSpPr/>
          <p:nvPr/>
        </p:nvSpPr>
        <p:spPr>
          <a:xfrm rot="16200000">
            <a:off x="8661995" y="3055699"/>
            <a:ext cx="45719" cy="45719"/>
          </a:xfrm>
          <a:custGeom>
            <a:avLst/>
            <a:gdLst>
              <a:gd name="connsiteX0" fmla="*/ 45719 w 45719"/>
              <a:gd name="connsiteY0" fmla="*/ 0 h 45719"/>
              <a:gd name="connsiteX1" fmla="*/ 45719 w 45719"/>
              <a:gd name="connsiteY1" fmla="*/ 45719 h 45719"/>
              <a:gd name="connsiteX2" fmla="*/ 0 w 45719"/>
              <a:gd name="connsiteY2" fmla="*/ 45719 h 45719"/>
              <a:gd name="connsiteX3" fmla="*/ 0 w 45719"/>
              <a:gd name="connsiteY3" fmla="*/ 0 h 45719"/>
              <a:gd name="connsiteX4" fmla="*/ 45719 w 45719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9" h="45719">
                <a:moveTo>
                  <a:pt x="45719" y="0"/>
                </a:moveTo>
                <a:lnTo>
                  <a:pt x="45719" y="45719"/>
                </a:lnTo>
                <a:lnTo>
                  <a:pt x="0" y="45719"/>
                </a:lnTo>
                <a:lnTo>
                  <a:pt x="0" y="0"/>
                </a:lnTo>
                <a:lnTo>
                  <a:pt x="4571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Freeform 84"/>
          <p:cNvSpPr/>
          <p:nvPr/>
        </p:nvSpPr>
        <p:spPr>
          <a:xfrm rot="16200000">
            <a:off x="9869686" y="3076324"/>
            <a:ext cx="45719" cy="4469"/>
          </a:xfrm>
          <a:custGeom>
            <a:avLst/>
            <a:gdLst>
              <a:gd name="connsiteX0" fmla="*/ 45719 w 45719"/>
              <a:gd name="connsiteY0" fmla="*/ 0 h 4469"/>
              <a:gd name="connsiteX1" fmla="*/ 45719 w 45719"/>
              <a:gd name="connsiteY1" fmla="*/ 4469 h 4469"/>
              <a:gd name="connsiteX2" fmla="*/ 0 w 45719"/>
              <a:gd name="connsiteY2" fmla="*/ 4469 h 4469"/>
              <a:gd name="connsiteX3" fmla="*/ 0 w 45719"/>
              <a:gd name="connsiteY3" fmla="*/ 2655 h 4469"/>
              <a:gd name="connsiteX4" fmla="*/ 45719 w 45719"/>
              <a:gd name="connsiteY4" fmla="*/ 0 h 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9" h="4469">
                <a:moveTo>
                  <a:pt x="45719" y="0"/>
                </a:moveTo>
                <a:lnTo>
                  <a:pt x="45719" y="4469"/>
                </a:lnTo>
                <a:lnTo>
                  <a:pt x="0" y="4469"/>
                </a:lnTo>
                <a:lnTo>
                  <a:pt x="0" y="2655"/>
                </a:lnTo>
                <a:lnTo>
                  <a:pt x="4571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Freeform 83"/>
          <p:cNvSpPr/>
          <p:nvPr/>
        </p:nvSpPr>
        <p:spPr>
          <a:xfrm rot="16200000">
            <a:off x="8773139" y="3036007"/>
            <a:ext cx="1056218" cy="1187066"/>
          </a:xfrm>
          <a:custGeom>
            <a:avLst/>
            <a:gdLst>
              <a:gd name="connsiteX0" fmla="*/ 1056231 w 1056231"/>
              <a:gd name="connsiteY0" fmla="*/ 0 h 1187066"/>
              <a:gd name="connsiteX1" fmla="*/ 1056231 w 1056231"/>
              <a:gd name="connsiteY1" fmla="*/ 1185252 h 1187066"/>
              <a:gd name="connsiteX2" fmla="*/ 1024989 w 1056231"/>
              <a:gd name="connsiteY2" fmla="*/ 1187066 h 1187066"/>
              <a:gd name="connsiteX3" fmla="*/ 0 w 1056231"/>
              <a:gd name="connsiteY3" fmla="*/ 8347 h 1187066"/>
              <a:gd name="connsiteX4" fmla="*/ 366 w 1056231"/>
              <a:gd name="connsiteY4" fmla="*/ 0 h 1187066"/>
              <a:gd name="connsiteX5" fmla="*/ 1056231 w 1056231"/>
              <a:gd name="connsiteY5" fmla="*/ 0 h 11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6231" h="1187066">
                <a:moveTo>
                  <a:pt x="1056231" y="0"/>
                </a:moveTo>
                <a:lnTo>
                  <a:pt x="1056231" y="1185252"/>
                </a:lnTo>
                <a:lnTo>
                  <a:pt x="1024989" y="1187066"/>
                </a:lnTo>
                <a:cubicBezTo>
                  <a:pt x="458903" y="1187066"/>
                  <a:pt x="0" y="659336"/>
                  <a:pt x="0" y="8347"/>
                </a:cubicBezTo>
                <a:lnTo>
                  <a:pt x="366" y="0"/>
                </a:lnTo>
                <a:lnTo>
                  <a:pt x="105623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Freeform 82"/>
          <p:cNvSpPr/>
          <p:nvPr/>
        </p:nvSpPr>
        <p:spPr>
          <a:xfrm rot="16200000">
            <a:off x="8661995" y="4111931"/>
            <a:ext cx="45719" cy="45719"/>
          </a:xfrm>
          <a:custGeom>
            <a:avLst/>
            <a:gdLst>
              <a:gd name="connsiteX0" fmla="*/ 2374 w 2374"/>
              <a:gd name="connsiteY0" fmla="*/ 0 h 45719"/>
              <a:gd name="connsiteX1" fmla="*/ 366 w 2374"/>
              <a:gd name="connsiteY1" fmla="*/ 45719 h 45719"/>
              <a:gd name="connsiteX2" fmla="*/ 0 w 2374"/>
              <a:gd name="connsiteY2" fmla="*/ 45719 h 45719"/>
              <a:gd name="connsiteX3" fmla="*/ 0 w 2374"/>
              <a:gd name="connsiteY3" fmla="*/ 0 h 45719"/>
              <a:gd name="connsiteX4" fmla="*/ 2374 w 237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4" h="45719">
                <a:moveTo>
                  <a:pt x="2374" y="0"/>
                </a:moveTo>
                <a:lnTo>
                  <a:pt x="366" y="45719"/>
                </a:lnTo>
                <a:lnTo>
                  <a:pt x="0" y="45719"/>
                </a:lnTo>
                <a:lnTo>
                  <a:pt x="0" y="0"/>
                </a:lnTo>
                <a:lnTo>
                  <a:pt x="237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/>
              <p:cNvSpPr txBox="1"/>
              <p:nvPr/>
            </p:nvSpPr>
            <p:spPr>
              <a:xfrm>
                <a:off x="8116798" y="4543425"/>
                <a:ext cx="2141627" cy="724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num>
                        <m:den>
                          <m:r>
                            <a:rPr lang="bn-IN" sz="2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798" y="4543425"/>
                <a:ext cx="2141627" cy="7241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40"/>
          <p:cNvSpPr/>
          <p:nvPr/>
        </p:nvSpPr>
        <p:spPr>
          <a:xfrm rot="16200000">
            <a:off x="2306285" y="1884982"/>
            <a:ext cx="990274" cy="1101569"/>
          </a:xfrm>
          <a:custGeom>
            <a:avLst/>
            <a:gdLst>
              <a:gd name="connsiteX0" fmla="*/ 990274 w 990274"/>
              <a:gd name="connsiteY0" fmla="*/ 0 h 1101569"/>
              <a:gd name="connsiteX1" fmla="*/ 987855 w 990274"/>
              <a:gd name="connsiteY1" fmla="*/ 56193 h 1101569"/>
              <a:gd name="connsiteX2" fmla="*/ 0 w 990274"/>
              <a:gd name="connsiteY2" fmla="*/ 1101569 h 1101569"/>
              <a:gd name="connsiteX3" fmla="*/ 0 w 990274"/>
              <a:gd name="connsiteY3" fmla="*/ 0 h 1101569"/>
              <a:gd name="connsiteX4" fmla="*/ 990274 w 990274"/>
              <a:gd name="connsiteY4" fmla="*/ 0 h 110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274" h="1101569">
                <a:moveTo>
                  <a:pt x="990274" y="0"/>
                </a:moveTo>
                <a:lnTo>
                  <a:pt x="987855" y="56193"/>
                </a:lnTo>
                <a:cubicBezTo>
                  <a:pt x="937004" y="643365"/>
                  <a:pt x="514133" y="1101569"/>
                  <a:pt x="0" y="1101569"/>
                </a:cubicBezTo>
                <a:lnTo>
                  <a:pt x="0" y="0"/>
                </a:lnTo>
                <a:lnTo>
                  <a:pt x="990274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3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88827" y="676774"/>
            <a:ext cx="2134918" cy="1986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flipH="1">
            <a:off x="1585610" y="678656"/>
            <a:ext cx="47816" cy="19849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1633426" y="571883"/>
            <a:ext cx="45719" cy="21349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414658" y="494155"/>
                <a:ext cx="6589273" cy="2244653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সব ভগ্নাংশগুলোর হর সমান সেগুলোকে সমহরবিশষ্ঠ ভগ্নাংশ বলে।</a:t>
                </a: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4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bn-IN" sz="4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40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ইত্যাদি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658" y="494155"/>
                <a:ext cx="6589273" cy="2244653"/>
              </a:xfrm>
              <a:prstGeom prst="rect">
                <a:avLst/>
              </a:prstGeom>
              <a:blipFill>
                <a:blip r:embed="rId2"/>
                <a:stretch>
                  <a:fillRect l="-3238" t="-4620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6186" y="3939702"/>
                <a:ext cx="6118699" cy="184088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  <m:r>
                      <a:rPr lang="bn-IN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 সম্পুর্ন অংশ যা ১ এর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সমানভগ্নাংশ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IN" sz="36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86" y="3939702"/>
                <a:ext cx="6118699" cy="1840889"/>
              </a:xfrm>
              <a:prstGeom prst="rect">
                <a:avLst/>
              </a:prstGeom>
              <a:blipFill>
                <a:blip r:embed="rId3"/>
                <a:stretch>
                  <a:fillRect l="-2988" r="-996" b="-6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C 0.00104 0.03403 0.01094 0.06504 0.028 0.08495 C 0.028 0.08611 0.05495 0.11296 0.05495 0.11204 C 0.07006 0.12708 0.07904 0.14791 0.07904 0.16991 C 0.07904 0.21389 0.04401 0.24907 -2.91667E-6 0.25 C -0.04401 0.24907 -0.07903 0.21389 -0.07903 0.16991 C -0.07903 0.14791 -0.07005 0.12708 -0.05494 0.11204 C -0.05494 0.11296 -0.02799 0.08611 -0.02799 0.08495 C -0.01093 0.06504 -0.00104 0.03403 -2.91667E-6 1.85185E-6 Z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251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Stars</cp:lastModifiedBy>
  <cp:revision>67</cp:revision>
  <dcterms:created xsi:type="dcterms:W3CDTF">2024-06-08T12:09:54Z</dcterms:created>
  <dcterms:modified xsi:type="dcterms:W3CDTF">2024-06-23T03:23:51Z</dcterms:modified>
</cp:coreProperties>
</file>