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ক্লাসে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err="1" smtClean="0">
                <a:solidFill>
                  <a:srgbClr val="92D050"/>
                </a:solidFill>
              </a:rPr>
              <a:t>স্বাগতম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2" descr="1698136304.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534400" cy="47650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827b76ecfdbf200cfad2715f7e4a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3124200" cy="37955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609600"/>
            <a:ext cx="38862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বাড়ির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কাজ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752600"/>
            <a:ext cx="4267200" cy="304698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কোনো</a:t>
            </a:r>
            <a:r>
              <a:rPr lang="en-US" sz="2400" dirty="0" smtClean="0"/>
              <a:t> </a:t>
            </a:r>
            <a:r>
              <a:rPr lang="en-US" sz="2400" dirty="0" err="1" smtClean="0"/>
              <a:t>বস্তুর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ওজন</a:t>
            </a:r>
            <a:r>
              <a:rPr lang="en-US" sz="2400" dirty="0" smtClean="0"/>
              <a:t> ১ </a:t>
            </a:r>
            <a:r>
              <a:rPr lang="en-US" sz="2400" dirty="0" err="1" smtClean="0"/>
              <a:t>গ্রাম</a:t>
            </a:r>
            <a:r>
              <a:rPr lang="en-US" sz="2400" dirty="0" smtClean="0"/>
              <a:t>/</a:t>
            </a:r>
            <a:r>
              <a:rPr lang="en-US" sz="2400" dirty="0" err="1" smtClean="0"/>
              <a:t>ঘন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সেমি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বুঝ</a:t>
            </a:r>
            <a:r>
              <a:rPr lang="en-US" sz="2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উত্তপ্ত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বাতাসের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বেলুন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কিভাবে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ভারি</a:t>
            </a:r>
            <a:r>
              <a:rPr lang="en-US" sz="2400" dirty="0" smtClean="0"/>
              <a:t> </a:t>
            </a:r>
            <a:r>
              <a:rPr lang="en-US" sz="2400" dirty="0" err="1" smtClean="0"/>
              <a:t>অথচ</a:t>
            </a:r>
            <a:r>
              <a:rPr lang="en-US" sz="2400" dirty="0" smtClean="0"/>
              <a:t> </a:t>
            </a:r>
            <a:r>
              <a:rPr lang="en-US" sz="2400" dirty="0" err="1" smtClean="0"/>
              <a:t>ভাসে</a:t>
            </a:r>
            <a:r>
              <a:rPr lang="en-US" sz="2400" dirty="0" smtClean="0"/>
              <a:t>, </a:t>
            </a:r>
            <a:r>
              <a:rPr lang="en-US" sz="2400" dirty="0" err="1" smtClean="0"/>
              <a:t>হালকা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অথচ</a:t>
            </a:r>
            <a:r>
              <a:rPr lang="en-US" sz="2400" dirty="0" smtClean="0"/>
              <a:t> </a:t>
            </a:r>
            <a:r>
              <a:rPr lang="en-US" sz="2400" dirty="0" err="1" smtClean="0"/>
              <a:t>ডুবে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এমন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কয়েকটি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পদার্থের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সংগ্রহ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81000"/>
            <a:ext cx="5105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সবাইকে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অসংখ্য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</a:rPr>
              <a:t>ধন্যবাদ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 descr="Picture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3743325" cy="3650130"/>
          </a:xfrm>
          <a:prstGeom prst="rect">
            <a:avLst/>
          </a:prstGeom>
        </p:spPr>
      </p:pic>
      <p:pic>
        <p:nvPicPr>
          <p:cNvPr id="4" name="Picture 3" descr="Picture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0" y="2443162"/>
            <a:ext cx="3676650" cy="292717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পরিচিতি</a:t>
            </a:r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মোসাঃ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সিরাজুম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মুনিরা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জুনিয়র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শিক্ষক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বিজ্ঞান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দুড়দুড়িয়া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মদিনাতুল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উলুম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দাখিল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মাদ্রাসা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লালপুর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  <a:r>
              <a:rPr lang="en-US" dirty="0" err="1" smtClean="0">
                <a:solidFill>
                  <a:schemeClr val="tx2"/>
                </a:solidFill>
              </a:rPr>
              <a:t>নাটোর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শ্রেণীঃ৬ষ্ঠ </a:t>
            </a:r>
          </a:p>
          <a:p>
            <a:r>
              <a:rPr lang="en-US" b="1" dirty="0" err="1" smtClean="0"/>
              <a:t>বিষয়ঃবিজ্ঞান</a:t>
            </a:r>
            <a:endParaRPr lang="en-US" b="1" dirty="0" smtClean="0"/>
          </a:p>
          <a:p>
            <a:r>
              <a:rPr lang="en-US" b="1" dirty="0" err="1" smtClean="0"/>
              <a:t>মোট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শিক্ষার্থীঃ</a:t>
            </a:r>
            <a:r>
              <a:rPr lang="en-US" b="1" dirty="0" smtClean="0"/>
              <a:t> ৩৫</a:t>
            </a:r>
          </a:p>
          <a:p>
            <a:r>
              <a:rPr lang="en-US" b="1" dirty="0" err="1" smtClean="0"/>
              <a:t>উপস্থিত</a:t>
            </a:r>
            <a:r>
              <a:rPr lang="en-US" b="1" dirty="0" smtClean="0"/>
              <a:t> </a:t>
            </a:r>
            <a:r>
              <a:rPr lang="en-US" b="1" dirty="0" err="1" smtClean="0"/>
              <a:t>শিক্ষার্থীঃ</a:t>
            </a:r>
            <a:r>
              <a:rPr lang="en-US" b="1" dirty="0" smtClean="0"/>
              <a:t> ২০</a:t>
            </a:r>
          </a:p>
          <a:p>
            <a:r>
              <a:rPr lang="en-US" b="1" dirty="0" err="1" smtClean="0"/>
              <a:t>তারিখঃ</a:t>
            </a:r>
            <a:r>
              <a:rPr lang="en-US" b="1" dirty="0" smtClean="0"/>
              <a:t> ১৩/০৬/২৪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2895600" cy="1969434"/>
          </a:xfrm>
          <a:prstGeom prst="rect">
            <a:avLst/>
          </a:prstGeom>
        </p:spPr>
      </p:pic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905000"/>
            <a:ext cx="2590800" cy="2178387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1828800"/>
            <a:ext cx="2143125" cy="2143125"/>
          </a:xfrm>
          <a:prstGeom prst="rect">
            <a:avLst/>
          </a:prstGeom>
        </p:spPr>
      </p:pic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72000"/>
            <a:ext cx="2857500" cy="1600200"/>
          </a:xfrm>
          <a:prstGeom prst="rect">
            <a:avLst/>
          </a:prstGeom>
        </p:spPr>
      </p:pic>
      <p:pic>
        <p:nvPicPr>
          <p:cNvPr id="6" name="Picture 5" descr="Business-Idea-ball-pen-2-768x7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4495800"/>
            <a:ext cx="2693276" cy="1905000"/>
          </a:xfrm>
          <a:prstGeom prst="rect">
            <a:avLst/>
          </a:prstGeom>
        </p:spPr>
      </p:pic>
      <p:pic>
        <p:nvPicPr>
          <p:cNvPr id="7" name="Picture 6" descr="3ef3cdbce196bcbedf0e3011e6e96579a52e3bdde9b3788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00800" y="4724400"/>
            <a:ext cx="2362200" cy="16763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0" y="304800"/>
            <a:ext cx="47244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এসো</a:t>
            </a:r>
            <a:r>
              <a:rPr lang="en-US" sz="2800" dirty="0" smtClean="0"/>
              <a:t> </a:t>
            </a:r>
            <a:r>
              <a:rPr lang="en-US" sz="2800" dirty="0" err="1" smtClean="0"/>
              <a:t>কয়েকটা</a:t>
            </a:r>
            <a:r>
              <a:rPr lang="en-US" sz="2800" dirty="0" smtClean="0"/>
              <a:t> </a:t>
            </a:r>
            <a:r>
              <a:rPr lang="en-US" sz="2800" dirty="0" err="1" smtClean="0"/>
              <a:t>ছবি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দেখি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আমাদের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আজকের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আলোচনার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বিষয়ঃ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67056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ধরনের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পদার্থ</a:t>
            </a:r>
            <a:r>
              <a:rPr lang="en-US" sz="3200" dirty="0" smtClean="0"/>
              <a:t> ও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বৈশিষ্ঠ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অধ্যায়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করলে</a:t>
            </a:r>
            <a:r>
              <a:rPr lang="en-US" dirty="0" smtClean="0"/>
              <a:t> </a:t>
            </a:r>
            <a:r>
              <a:rPr lang="en-US" dirty="0" err="1" smtClean="0"/>
              <a:t>আমরা</a:t>
            </a:r>
            <a:r>
              <a:rPr lang="en-US" dirty="0" smtClean="0"/>
              <a:t>-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ধর্ম</a:t>
            </a:r>
            <a:r>
              <a:rPr lang="en-US" dirty="0" smtClean="0"/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ভর</a:t>
            </a:r>
            <a:r>
              <a:rPr lang="en-US" dirty="0" smtClean="0"/>
              <a:t> , </a:t>
            </a:r>
            <a:r>
              <a:rPr lang="en-US" dirty="0" err="1" smtClean="0"/>
              <a:t>আয়তন</a:t>
            </a:r>
            <a:endParaRPr lang="en-US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 err="1" smtClean="0"/>
              <a:t>ভাসা</a:t>
            </a:r>
            <a:r>
              <a:rPr lang="en-US" dirty="0" smtClean="0"/>
              <a:t> ও </a:t>
            </a:r>
            <a:r>
              <a:rPr lang="en-US" dirty="0" err="1" smtClean="0"/>
              <a:t>ডোবা</a:t>
            </a:r>
            <a:r>
              <a:rPr lang="en-US" dirty="0" smtClean="0"/>
              <a:t> </a:t>
            </a:r>
            <a:r>
              <a:rPr lang="en-US" dirty="0" err="1" smtClean="0"/>
              <a:t>ইত্যাদি</a:t>
            </a:r>
            <a:r>
              <a:rPr lang="en-US" dirty="0" smtClean="0"/>
              <a:t> </a:t>
            </a:r>
            <a:r>
              <a:rPr lang="en-US" dirty="0" err="1" smtClean="0"/>
              <a:t>সম্পর্কে</a:t>
            </a:r>
            <a:r>
              <a:rPr lang="en-US" dirty="0" smtClean="0"/>
              <a:t> </a:t>
            </a:r>
            <a:r>
              <a:rPr lang="en-US" dirty="0" err="1" smtClean="0"/>
              <a:t>স্পষ্ট</a:t>
            </a:r>
            <a:r>
              <a:rPr lang="en-US" dirty="0" smtClean="0"/>
              <a:t> </a:t>
            </a:r>
            <a:r>
              <a:rPr lang="en-US" dirty="0" err="1" smtClean="0"/>
              <a:t>ধারনা</a:t>
            </a:r>
            <a:r>
              <a:rPr lang="en-US" dirty="0" smtClean="0"/>
              <a:t> </a:t>
            </a:r>
            <a:r>
              <a:rPr lang="en-US" dirty="0" err="1" smtClean="0"/>
              <a:t>পাব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449388" y="3136900"/>
          <a:ext cx="6245225" cy="582613"/>
        </p:xfrm>
        <a:graphic>
          <a:graphicData uri="http://schemas.openxmlformats.org/presentationml/2006/ole">
            <p:oleObj spid="_x0000_s1026" name="Packager Shell Object" showAsIcon="1" r:id="rId3" imgW="6245280" imgH="582120" progId="Package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</a:rPr>
              <a:t>জোড়াই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কাজ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76400"/>
            <a:ext cx="4084320" cy="3671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1816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পদার্থের</a:t>
            </a:r>
            <a:r>
              <a:rPr lang="en-US" dirty="0" smtClean="0"/>
              <a:t> </a:t>
            </a:r>
            <a:r>
              <a:rPr lang="en-US" dirty="0" err="1" smtClean="0"/>
              <a:t>দুইটা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উদাহরন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শ্রেণীকক্ষে</a:t>
            </a:r>
            <a:r>
              <a:rPr lang="en-US" dirty="0" smtClean="0"/>
              <a:t> </a:t>
            </a:r>
            <a:r>
              <a:rPr lang="en-US" dirty="0" err="1" smtClean="0"/>
              <a:t>তিন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পদার্থ</a:t>
            </a:r>
            <a:r>
              <a:rPr lang="en-US" dirty="0" smtClean="0"/>
              <a:t> </a:t>
            </a:r>
            <a:r>
              <a:rPr lang="en-US" dirty="0" err="1" smtClean="0"/>
              <a:t>শনাক্ত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endParaRPr lang="en-US" dirty="0"/>
          </a:p>
        </p:txBody>
      </p:sp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6214872" cy="3525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334000"/>
            <a:ext cx="82296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err="1" smtClean="0"/>
              <a:t>লটারিতে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প্রাপ্ত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পদার্থের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ধর্ম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সম্পর্কে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প্রতিবেদন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82296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মূল্যায়ন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80999" y="2819400"/>
            <a:ext cx="7924799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400" dirty="0" err="1" smtClean="0"/>
              <a:t>পদার্থ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err="1" smtClean="0"/>
              <a:t>পদার্থের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ঘনত্ব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কি</a:t>
            </a:r>
            <a:r>
              <a:rPr lang="en-US" sz="4400" dirty="0" smtClean="0"/>
              <a:t> </a:t>
            </a:r>
            <a:r>
              <a:rPr lang="en-US" sz="4400" dirty="0" err="1" smtClean="0"/>
              <a:t>বুঝ</a:t>
            </a:r>
            <a:r>
              <a:rPr lang="en-US" sz="4400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400" dirty="0" err="1" smtClean="0"/>
              <a:t>ভাসা</a:t>
            </a:r>
            <a:r>
              <a:rPr lang="en-US" sz="4400" dirty="0" smtClean="0"/>
              <a:t> </a:t>
            </a:r>
            <a:r>
              <a:rPr lang="en-US" sz="4400" dirty="0" err="1" smtClean="0"/>
              <a:t>ডোবা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কিসের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ওপর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নির্ভর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আজকের ক্লাসে স্বাগতম</vt:lpstr>
      <vt:lpstr>পরিচিতি                                                                                                                                                                                                                   </vt:lpstr>
      <vt:lpstr>Slide 3</vt:lpstr>
      <vt:lpstr>আমাদের আজকের আলোচনার বিষয়ঃ</vt:lpstr>
      <vt:lpstr>Slide 5</vt:lpstr>
      <vt:lpstr>Slide 6</vt:lpstr>
      <vt:lpstr>জোড়াই কাজ</vt:lpstr>
      <vt:lpstr>দলীয় কাজ</vt:lpstr>
      <vt:lpstr>মূল্যায়ন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 স্বাগতম</dc:title>
  <dc:creator>USER</dc:creator>
  <cp:lastModifiedBy>Windows User</cp:lastModifiedBy>
  <cp:revision>21</cp:revision>
  <dcterms:created xsi:type="dcterms:W3CDTF">2006-08-16T00:00:00Z</dcterms:created>
  <dcterms:modified xsi:type="dcterms:W3CDTF">2024-06-21T05:19:03Z</dcterms:modified>
</cp:coreProperties>
</file>