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7" r:id="rId1"/>
  </p:sldMasterIdLst>
  <p:sldIdLst>
    <p:sldId id="256" r:id="rId2"/>
    <p:sldId id="257" r:id="rId3"/>
    <p:sldId id="258" r:id="rId4"/>
    <p:sldId id="259" r:id="rId5"/>
    <p:sldId id="272" r:id="rId6"/>
    <p:sldId id="261" r:id="rId7"/>
    <p:sldId id="260" r:id="rId8"/>
    <p:sldId id="262" r:id="rId9"/>
    <p:sldId id="263" r:id="rId10"/>
    <p:sldId id="264" r:id="rId11"/>
    <p:sldId id="267" r:id="rId12"/>
    <p:sldId id="271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240" y="-9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531AAE-BDCE-4966-88C5-3DE865FEB8BB}" type="datetimeFigureOut">
              <a:rPr lang="en-US" smtClean="0"/>
              <a:pPr/>
              <a:t>6/22/2024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0794424-FFC5-41CD-B675-148A3F69B3B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transition spd="slow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mailto:bappysarker163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3" y="304800"/>
            <a:ext cx="4417807" cy="1702160"/>
          </a:xfrm>
        </p:spPr>
        <p:txBody>
          <a:bodyPr/>
          <a:lstStyle/>
          <a:p>
            <a:pPr algn="ctr"/>
            <a:r>
              <a:rPr lang="en-US" sz="8800" dirty="0" err="1" smtClean="0">
                <a:solidFill>
                  <a:srgbClr val="FF0000"/>
                </a:solidFill>
              </a:rPr>
              <a:t>স্বাগতম</a:t>
            </a:r>
            <a:endParaRPr lang="en-US" sz="8800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E:\School\Powerpoint\Picture\Rose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14800" y="1981200"/>
            <a:ext cx="3613150" cy="324474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13128284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43200" y="990600"/>
            <a:ext cx="4953000" cy="838200"/>
          </a:xfrm>
        </p:spPr>
        <p:txBody>
          <a:bodyPr>
            <a:normAutofit fontScale="92500" lnSpcReduction="10000"/>
          </a:bodyPr>
          <a:lstStyle/>
          <a:p>
            <a:pPr marL="68580" indent="0">
              <a:buNone/>
            </a:pPr>
            <a:endParaRPr lang="en-US" dirty="0" smtClean="0"/>
          </a:p>
          <a:p>
            <a:pPr marL="525780" indent="-457200">
              <a:buNone/>
            </a:pP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পোষাক</a:t>
            </a:r>
            <a:r>
              <a:rPr lang="en-US" dirty="0" smtClean="0"/>
              <a:t> </a:t>
            </a:r>
            <a:r>
              <a:rPr lang="en-US" dirty="0" err="1" smtClean="0"/>
              <a:t>নিজেই</a:t>
            </a:r>
            <a:r>
              <a:rPr lang="en-US" dirty="0" smtClean="0"/>
              <a:t> </a:t>
            </a:r>
            <a:r>
              <a:rPr lang="en-US" dirty="0" err="1" smtClean="0"/>
              <a:t>ইস্ত্রি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pPr marL="525780" indent="-457200">
              <a:buAutoNum type="arabicPeriod"/>
            </a:pPr>
            <a:endParaRPr lang="en-US" dirty="0" smtClean="0"/>
          </a:p>
        </p:txBody>
      </p:sp>
      <p:sp>
        <p:nvSpPr>
          <p:cNvPr id="4" name="Oval 3"/>
          <p:cNvSpPr/>
          <p:nvPr/>
        </p:nvSpPr>
        <p:spPr>
          <a:xfrm>
            <a:off x="4191000" y="2743200"/>
            <a:ext cx="3429000" cy="2819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আর্থিক</a:t>
            </a:r>
            <a:r>
              <a:rPr lang="en-US" sz="3600" dirty="0" smtClean="0"/>
              <a:t> </a:t>
            </a:r>
            <a:r>
              <a:rPr lang="en-US" sz="3600" dirty="0" err="1" smtClean="0"/>
              <a:t>সহযোগিতামূলক</a:t>
            </a:r>
            <a:r>
              <a:rPr lang="en-US" sz="3600" dirty="0" smtClean="0"/>
              <a:t> </a:t>
            </a:r>
            <a:r>
              <a:rPr lang="en-US" sz="3600" dirty="0" err="1" smtClean="0"/>
              <a:t>কাজ</a:t>
            </a:r>
            <a:endParaRPr lang="en-US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001000" y="2819400"/>
            <a:ext cx="38862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lvl="0" indent="-514350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err="1" smtClean="0"/>
              <a:t>সবজির</a:t>
            </a:r>
            <a:r>
              <a:rPr lang="en-US" sz="2800" dirty="0" smtClean="0"/>
              <a:t> </a:t>
            </a:r>
            <a:r>
              <a:rPr lang="en-US" sz="2800" dirty="0" err="1" smtClean="0"/>
              <a:t>বাগান</a:t>
            </a:r>
            <a:r>
              <a:rPr lang="en-US" sz="2800" dirty="0" smtClean="0"/>
              <a:t> </a:t>
            </a:r>
            <a:r>
              <a:rPr lang="en-US" sz="2800" dirty="0" err="1" smtClean="0"/>
              <a:t>করা</a:t>
            </a:r>
            <a:endParaRPr lang="en-US" sz="2800" dirty="0" smtClean="0"/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629400" y="5715000"/>
            <a:ext cx="3886200" cy="838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582930" lvl="0" indent="-514350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err="1" smtClean="0"/>
              <a:t>হাঁস</a:t>
            </a:r>
            <a:r>
              <a:rPr lang="en-US" sz="2800" dirty="0" smtClean="0"/>
              <a:t> </a:t>
            </a:r>
            <a:r>
              <a:rPr lang="en-US" sz="2800" dirty="0" err="1" smtClean="0"/>
              <a:t>মুরগি</a:t>
            </a:r>
            <a:r>
              <a:rPr lang="en-US" sz="2800" dirty="0" smtClean="0"/>
              <a:t> </a:t>
            </a:r>
            <a:r>
              <a:rPr lang="en-US" sz="2800" dirty="0" err="1" smtClean="0"/>
              <a:t>পালন</a:t>
            </a:r>
            <a:r>
              <a:rPr lang="en-US" sz="2800" dirty="0" smtClean="0"/>
              <a:t>  </a:t>
            </a:r>
            <a:r>
              <a:rPr lang="en-US" sz="2800" dirty="0" err="1" smtClean="0"/>
              <a:t>করা</a:t>
            </a:r>
            <a:endParaRPr lang="en-US" sz="2800" dirty="0" smtClean="0"/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214533" y="4828735"/>
            <a:ext cx="3886200" cy="838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582930" lvl="0" indent="-514350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err="1" smtClean="0"/>
              <a:t>ক্ষুদ্র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ক্ষুদ্র</a:t>
            </a:r>
            <a:r>
              <a:rPr lang="en-US" sz="2800" dirty="0" smtClean="0"/>
              <a:t> </a:t>
            </a:r>
            <a:r>
              <a:rPr lang="en-US" sz="2800" dirty="0" err="1" smtClean="0"/>
              <a:t>সঞ্চয়ের</a:t>
            </a:r>
            <a:r>
              <a:rPr lang="en-US" sz="2800" dirty="0" smtClean="0"/>
              <a:t> </a:t>
            </a:r>
            <a:r>
              <a:rPr lang="en-US" sz="2800" dirty="0" err="1" smtClean="0"/>
              <a:t>অভ্যাস</a:t>
            </a:r>
            <a:r>
              <a:rPr lang="en-US" sz="2800" dirty="0" smtClean="0"/>
              <a:t> </a:t>
            </a:r>
            <a:r>
              <a:rPr lang="en-US" sz="2800" dirty="0" err="1" smtClean="0"/>
              <a:t>গড়ে</a:t>
            </a:r>
            <a:r>
              <a:rPr lang="en-US" sz="2800" dirty="0" smtClean="0"/>
              <a:t> </a:t>
            </a:r>
            <a:r>
              <a:rPr lang="en-US" sz="2800" dirty="0" err="1" smtClean="0"/>
              <a:t>তোলা</a:t>
            </a:r>
            <a:endParaRPr lang="en-US" sz="2800" dirty="0" smtClean="0"/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Content Placeholder 2"/>
          <p:cNvSpPr txBox="1">
            <a:spLocks/>
          </p:cNvSpPr>
          <p:nvPr/>
        </p:nvSpPr>
        <p:spPr>
          <a:xfrm>
            <a:off x="228600" y="2590800"/>
            <a:ext cx="3886200" cy="838200"/>
          </a:xfrm>
          <a:prstGeom prst="rect">
            <a:avLst/>
          </a:prstGeom>
        </p:spPr>
        <p:txBody>
          <a:bodyPr vert="horz">
            <a:normAutofit fontScale="92500"/>
          </a:bodyPr>
          <a:lstStyle/>
          <a:p>
            <a:pPr marL="582930" lvl="0" indent="-514350" defTabSz="914400">
              <a:spcBef>
                <a:spcPts val="400"/>
              </a:spcBef>
              <a:buClr>
                <a:schemeClr val="accent1"/>
              </a:buClr>
              <a:buSzPct val="68000"/>
              <a:defRPr/>
            </a:pPr>
            <a:r>
              <a:rPr lang="en-US" sz="2800" dirty="0" err="1" smtClean="0"/>
              <a:t>দোকানে</a:t>
            </a:r>
            <a:r>
              <a:rPr lang="en-US" sz="2800" dirty="0" smtClean="0"/>
              <a:t> </a:t>
            </a:r>
            <a:r>
              <a:rPr lang="en-US" sz="2800" dirty="0" err="1" smtClean="0"/>
              <a:t>বসে</a:t>
            </a:r>
            <a:r>
              <a:rPr lang="en-US" sz="2800" dirty="0" smtClean="0"/>
              <a:t> </a:t>
            </a:r>
            <a:r>
              <a:rPr lang="en-US" sz="2800" dirty="0" err="1" smtClean="0"/>
              <a:t>সময়</a:t>
            </a:r>
            <a:r>
              <a:rPr lang="en-US" sz="2800" dirty="0" smtClean="0"/>
              <a:t> </a:t>
            </a:r>
            <a:r>
              <a:rPr lang="en-US" sz="2800" dirty="0" err="1" smtClean="0"/>
              <a:t>দেওয়া</a:t>
            </a:r>
            <a:endParaRPr lang="en-US" sz="2800" dirty="0" smtClean="0"/>
          </a:p>
          <a:p>
            <a:pPr marL="525780" marR="0" lvl="0" indent="-45720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AutoNum type="arabicPeriod"/>
              <a:tabLst/>
              <a:defRPr/>
            </a:pPr>
            <a:endParaRPr kumimoji="0" lang="en-US" sz="27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59238451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/>
      <p:bldP spid="7" grpId="0"/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19200"/>
            <a:ext cx="10972800" cy="576071"/>
          </a:xfrm>
        </p:spPr>
        <p:txBody>
          <a:bodyPr>
            <a:normAutofit fontScale="92500" lnSpcReduction="10000"/>
          </a:bodyPr>
          <a:lstStyle/>
          <a:p>
            <a:pPr marL="68580" indent="0" algn="ctr">
              <a:buNone/>
            </a:pPr>
            <a:r>
              <a:rPr lang="en-US" sz="3600" dirty="0" smtClean="0"/>
              <a:t> </a:t>
            </a:r>
            <a:r>
              <a:rPr lang="en-US" sz="3600" dirty="0" err="1" smtClean="0"/>
              <a:t>পৃষ্ঠা</a:t>
            </a:r>
            <a:r>
              <a:rPr lang="en-US" sz="3600" dirty="0" smtClean="0"/>
              <a:t> </a:t>
            </a:r>
            <a:r>
              <a:rPr lang="en-US" sz="3600" dirty="0" smtClean="0"/>
              <a:t>নং৩ </a:t>
            </a:r>
            <a:r>
              <a:rPr lang="en-US" sz="3600" dirty="0" err="1" smtClean="0"/>
              <a:t>এর</a:t>
            </a:r>
            <a:r>
              <a:rPr lang="en-US" sz="3600" dirty="0" smtClean="0"/>
              <a:t> </a:t>
            </a:r>
            <a:r>
              <a:rPr lang="en-US" sz="3600" dirty="0" err="1" smtClean="0"/>
              <a:t>ছক</a:t>
            </a:r>
            <a:r>
              <a:rPr lang="en-US" sz="3600" dirty="0" smtClean="0"/>
              <a:t>: </a:t>
            </a:r>
            <a:r>
              <a:rPr lang="en-US" sz="3600" dirty="0" smtClean="0"/>
              <a:t>১.২ </a:t>
            </a:r>
            <a:r>
              <a:rPr lang="en-US" sz="3600" dirty="0" err="1" smtClean="0"/>
              <a:t>সম্পন্ন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করে</a:t>
            </a:r>
            <a:r>
              <a:rPr lang="en-US" sz="3600" dirty="0" smtClean="0"/>
              <a:t> </a:t>
            </a:r>
            <a:r>
              <a:rPr lang="en-US" sz="3600" dirty="0" err="1" smtClean="0"/>
              <a:t>আনবে</a:t>
            </a:r>
            <a:endParaRPr lang="en-US" sz="3600" dirty="0" smtClean="0"/>
          </a:p>
          <a:p>
            <a:pPr marL="68580" indent="0" algn="ctr">
              <a:buNone/>
            </a:pPr>
            <a:endParaRPr lang="en-US" sz="3600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পরবর্তী</a:t>
            </a:r>
            <a:r>
              <a:rPr lang="en-US" dirty="0" smtClean="0"/>
              <a:t> </a:t>
            </a:r>
            <a:r>
              <a:rPr lang="en-US" dirty="0" err="1" smtClean="0"/>
              <a:t>কাজের</a:t>
            </a:r>
            <a:r>
              <a:rPr lang="en-US" dirty="0" smtClean="0"/>
              <a:t> </a:t>
            </a:r>
            <a:r>
              <a:rPr lang="en-US" dirty="0" err="1" smtClean="0"/>
              <a:t>নির্দেশনা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26354" t="31250" r="25622" b="14583"/>
          <a:stretch>
            <a:fillRect/>
          </a:stretch>
        </p:blipFill>
        <p:spPr bwMode="auto">
          <a:xfrm>
            <a:off x="1295400" y="1828799"/>
            <a:ext cx="10896600" cy="480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="" xmlns:p14="http://schemas.microsoft.com/office/powerpoint/2010/main" val="33426096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883" y="-310237"/>
            <a:ext cx="8596668" cy="193505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8800" dirty="0" err="1" smtClean="0">
                <a:solidFill>
                  <a:srgbClr val="00B050"/>
                </a:solidFill>
              </a:rPr>
              <a:t>সবাইকে</a:t>
            </a:r>
            <a:r>
              <a:rPr lang="en-US" sz="8800" dirty="0" smtClean="0">
                <a:solidFill>
                  <a:srgbClr val="00B050"/>
                </a:solidFill>
              </a:rPr>
              <a:t> </a:t>
            </a:r>
            <a:r>
              <a:rPr lang="en-US" sz="8800" dirty="0" err="1" smtClean="0">
                <a:solidFill>
                  <a:srgbClr val="00B050"/>
                </a:solidFill>
              </a:rPr>
              <a:t>ধন্যবাদ</a:t>
            </a:r>
            <a:endParaRPr lang="en-US" sz="8800" dirty="0">
              <a:solidFill>
                <a:srgbClr val="00B050"/>
              </a:solidFill>
            </a:endParaRPr>
          </a:p>
        </p:txBody>
      </p:sp>
      <p:pic>
        <p:nvPicPr>
          <p:cNvPr id="2050" name="Picture 2" descr="E:\School\Powerpoint\Picture\images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62400" y="1143000"/>
            <a:ext cx="6172200" cy="54102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26916386"/>
      </p:ext>
    </p:extLst>
  </p:cSld>
  <p:clrMapOvr>
    <a:masterClrMapping/>
  </p:clrMapOvr>
  <p:transition spd="slow"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9600" dirty="0" err="1" smtClean="0">
                <a:solidFill>
                  <a:srgbClr val="0070C0"/>
                </a:solidFill>
                <a:latin typeface="ArhialkhanMJ" pitchFamily="2" charset="0"/>
              </a:rPr>
              <a:t>evàx</a:t>
            </a:r>
            <a:r>
              <a:rPr lang="en-US" sz="9600" dirty="0" smtClean="0">
                <a:solidFill>
                  <a:srgbClr val="0070C0"/>
                </a:solidFill>
                <a:latin typeface="ArhialkhanMJ" pitchFamily="2" charset="0"/>
              </a:rPr>
              <a:t> </a:t>
            </a:r>
            <a:r>
              <a:rPr lang="en-US" sz="9600" dirty="0" err="1" smtClean="0">
                <a:solidFill>
                  <a:srgbClr val="0070C0"/>
                </a:solidFill>
                <a:latin typeface="ArhialkhanMJ" pitchFamily="2" charset="0"/>
              </a:rPr>
              <a:t>miKvi</a:t>
            </a:r>
            <a:endParaRPr lang="en-US" sz="9600" dirty="0" smtClean="0">
              <a:solidFill>
                <a:srgbClr val="0070C0"/>
              </a:solidFill>
              <a:latin typeface="ArhialkhanMJ" pitchFamily="2" charset="0"/>
            </a:endParaRPr>
          </a:p>
          <a:p>
            <a:pPr marL="0" indent="0" algn="ctr">
              <a:buNone/>
            </a:pPr>
            <a:r>
              <a:rPr lang="en-US" sz="4800" dirty="0" err="1" smtClean="0">
                <a:solidFill>
                  <a:srgbClr val="0070C0"/>
                </a:solidFill>
              </a:rPr>
              <a:t>সহকারি</a:t>
            </a:r>
            <a:r>
              <a:rPr lang="en-US" sz="4800" dirty="0" smtClean="0">
                <a:solidFill>
                  <a:srgbClr val="0070C0"/>
                </a:solidFill>
              </a:rPr>
              <a:t> </a:t>
            </a:r>
            <a:r>
              <a:rPr lang="en-US" sz="4800" dirty="0" err="1" smtClean="0">
                <a:solidFill>
                  <a:srgbClr val="0070C0"/>
                </a:solidFill>
              </a:rPr>
              <a:t>শিক্ষক</a:t>
            </a:r>
            <a:endParaRPr lang="en-US" sz="48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মইয়ারচর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আইডিয়্যাল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হাই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স্কুল</a:t>
            </a:r>
            <a:endParaRPr lang="en-US" sz="2400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মইয়ারচর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জালালাবাদ</a:t>
            </a:r>
            <a:r>
              <a:rPr lang="en-US" sz="2400" dirty="0" smtClean="0">
                <a:solidFill>
                  <a:srgbClr val="0070C0"/>
                </a:solidFill>
              </a:rPr>
              <a:t>, </a:t>
            </a:r>
            <a:r>
              <a:rPr lang="en-US" sz="2400" dirty="0" err="1" smtClean="0">
                <a:solidFill>
                  <a:srgbClr val="0070C0"/>
                </a:solidFill>
              </a:rPr>
              <a:t>সিলেট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সদর</a:t>
            </a:r>
            <a:r>
              <a:rPr lang="en-US" sz="2400" dirty="0" smtClean="0">
                <a:solidFill>
                  <a:srgbClr val="0070C0"/>
                </a:solidFill>
              </a:rPr>
              <a:t>।</a:t>
            </a:r>
          </a:p>
          <a:p>
            <a:pPr marL="0" indent="0" algn="ctr">
              <a:buNone/>
            </a:pPr>
            <a:r>
              <a:rPr lang="en-US" sz="2400" dirty="0" err="1" smtClean="0">
                <a:solidFill>
                  <a:srgbClr val="0070C0"/>
                </a:solidFill>
              </a:rPr>
              <a:t>মোবাইল</a:t>
            </a:r>
            <a:r>
              <a:rPr lang="en-US" sz="2400" dirty="0" smtClean="0">
                <a:solidFill>
                  <a:srgbClr val="0070C0"/>
                </a:solidFill>
              </a:rPr>
              <a:t>: 01994-550940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rgbClr val="0070C0"/>
                </a:solidFill>
              </a:rPr>
              <a:t>ই-</a:t>
            </a:r>
            <a:r>
              <a:rPr lang="en-US" dirty="0" err="1" smtClean="0">
                <a:solidFill>
                  <a:srgbClr val="0070C0"/>
                </a:solidFill>
              </a:rPr>
              <a:t>মেইল</a:t>
            </a:r>
            <a:r>
              <a:rPr lang="en-US" dirty="0" smtClean="0">
                <a:solidFill>
                  <a:srgbClr val="0070C0"/>
                </a:solidFill>
              </a:rPr>
              <a:t>: </a:t>
            </a:r>
            <a:r>
              <a:rPr lang="en-US" dirty="0" smtClean="0">
                <a:solidFill>
                  <a:srgbClr val="0070C0"/>
                </a:solidFill>
                <a:hlinkClick r:id="rId2"/>
              </a:rPr>
              <a:t>bappysarker163@gmail.com</a:t>
            </a:r>
            <a:endParaRPr lang="en-US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9144000" y="1828800"/>
            <a:ext cx="2743200" cy="3048000"/>
          </a:xfrm>
          <a:prstGeom prst="ellipse">
            <a:avLst/>
          </a:prstGeom>
          <a:blipFill>
            <a:blip r:embed="rId3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3"/>
                <a:stretch>
                  <a:fillRect/>
                </a:stretch>
              </a:blip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685800" y="1828800"/>
            <a:ext cx="2810022" cy="3138268"/>
          </a:xfrm>
          <a:prstGeom prst="ellipse">
            <a:avLst/>
          </a:prstGeom>
          <a:blipFill>
            <a:blip r:embed="rId4"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blipFill>
                <a:blip r:embed="rId3"/>
                <a:stretch>
                  <a:fillRect/>
                </a:stretch>
              </a:blip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870287003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11_page-0001.jpg"/>
          <p:cNvPicPr>
            <a:picLocks noChangeAspect="1"/>
          </p:cNvPicPr>
          <p:nvPr/>
        </p:nvPicPr>
        <p:blipFill>
          <a:blip r:embed="rId2"/>
          <a:srcRect t="24444" r="15490" b="22222"/>
          <a:stretch>
            <a:fillRect/>
          </a:stretch>
        </p:blipFill>
        <p:spPr>
          <a:xfrm>
            <a:off x="0" y="0"/>
            <a:ext cx="12192000" cy="60198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1600200"/>
            <a:ext cx="8596668" cy="762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err="1" smtClean="0">
                <a:solidFill>
                  <a:srgbClr val="C00000"/>
                </a:solidFill>
              </a:rPr>
              <a:t>শ্রেণি</a:t>
            </a:r>
            <a:r>
              <a:rPr lang="en-US" sz="4000" dirty="0" smtClean="0">
                <a:solidFill>
                  <a:srgbClr val="C00000"/>
                </a:solidFill>
              </a:rPr>
              <a:t>: ৮ম</a:t>
            </a:r>
            <a:r>
              <a:rPr lang="en-US" sz="4000" dirty="0" smtClean="0">
                <a:solidFill>
                  <a:srgbClr val="C00000"/>
                </a:solidFill>
              </a:rPr>
              <a:t>, </a:t>
            </a:r>
            <a:r>
              <a:rPr lang="en-US" sz="4000" dirty="0" err="1" smtClean="0">
                <a:solidFill>
                  <a:srgbClr val="C00000"/>
                </a:solidFill>
              </a:rPr>
              <a:t>অধ্যায়</a:t>
            </a:r>
            <a:r>
              <a:rPr lang="en-US" sz="4000" dirty="0" smtClean="0">
                <a:solidFill>
                  <a:srgbClr val="C00000"/>
                </a:solidFill>
              </a:rPr>
              <a:t> </a:t>
            </a:r>
            <a:r>
              <a:rPr lang="en-US" sz="4000" dirty="0" smtClean="0">
                <a:solidFill>
                  <a:srgbClr val="C00000"/>
                </a:solidFill>
              </a:rPr>
              <a:t>: </a:t>
            </a:r>
            <a:r>
              <a:rPr lang="en-US" sz="4000" dirty="0" smtClean="0">
                <a:solidFill>
                  <a:srgbClr val="C00000"/>
                </a:solidFill>
              </a:rPr>
              <a:t>১ম</a:t>
            </a:r>
            <a:endParaRPr lang="en-US" sz="4000" dirty="0">
              <a:solidFill>
                <a:srgbClr val="C000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228600"/>
            <a:ext cx="8596668" cy="1320800"/>
          </a:xfrm>
        </p:spPr>
        <p:txBody>
          <a:bodyPr/>
          <a:lstStyle/>
          <a:p>
            <a:pPr algn="ctr"/>
            <a:r>
              <a:rPr lang="en-US" dirty="0" err="1" smtClean="0">
                <a:solidFill>
                  <a:srgbClr val="FF0000"/>
                </a:solidFill>
              </a:rPr>
              <a:t>বিষয়</a:t>
            </a:r>
            <a:r>
              <a:rPr lang="en-US" dirty="0" smtClean="0">
                <a:solidFill>
                  <a:srgbClr val="FF0000"/>
                </a:solidFill>
              </a:rPr>
              <a:t>: </a:t>
            </a:r>
            <a:r>
              <a:rPr lang="en-US" dirty="0" err="1" smtClean="0">
                <a:solidFill>
                  <a:srgbClr val="FF0000"/>
                </a:solidFill>
              </a:rPr>
              <a:t>জীবন</a:t>
            </a:r>
            <a:r>
              <a:rPr lang="en-US" dirty="0" smtClean="0">
                <a:solidFill>
                  <a:srgbClr val="FF0000"/>
                </a:solidFill>
              </a:rPr>
              <a:t> ও </a:t>
            </a:r>
            <a:r>
              <a:rPr lang="en-US" dirty="0" err="1" smtClean="0">
                <a:solidFill>
                  <a:srgbClr val="FF0000"/>
                </a:solidFill>
              </a:rPr>
              <a:t>জীবিকা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52501459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33400" y="381001"/>
            <a:ext cx="11430000" cy="914399"/>
          </a:xfrm>
        </p:spPr>
        <p:txBody>
          <a:bodyPr>
            <a:normAutofit fontScale="90000"/>
          </a:bodyPr>
          <a:lstStyle/>
          <a:p>
            <a:pPr algn="l">
              <a:buFont typeface="Wingdings" pitchFamily="2" charset="2"/>
              <a:buChar char="Ø"/>
            </a:pPr>
            <a:r>
              <a:rPr lang="en-US" sz="3200" dirty="0" err="1" smtClean="0">
                <a:effectLst/>
              </a:rPr>
              <a:t>চলো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দেখি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আমরা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নিজেরা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কি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কি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কাজ</a:t>
            </a:r>
            <a:r>
              <a:rPr lang="en-US" sz="3200" dirty="0" smtClean="0">
                <a:effectLst/>
              </a:rPr>
              <a:t> </a:t>
            </a:r>
            <a:r>
              <a:rPr lang="en-US" sz="3200" dirty="0" err="1" smtClean="0">
                <a:effectLst/>
              </a:rPr>
              <a:t>করি</a:t>
            </a:r>
            <a:r>
              <a:rPr lang="en-US" sz="3200" dirty="0" smtClean="0">
                <a:effectLst/>
              </a:rPr>
              <a:t>? </a:t>
            </a:r>
            <a:br>
              <a:rPr lang="en-US" sz="3200" dirty="0" smtClean="0">
                <a:effectLst/>
              </a:rPr>
            </a:br>
            <a:endParaRPr lang="en-US" sz="3200" dirty="0">
              <a:effectLst/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>
          <a:xfrm>
            <a:off x="1143000" y="838200"/>
            <a:ext cx="8839200" cy="4191000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n-US" dirty="0" smtClean="0"/>
              <a:t># </a:t>
            </a:r>
            <a:r>
              <a:rPr lang="en-US" dirty="0" err="1" smtClean="0"/>
              <a:t>আমরা</a:t>
            </a:r>
            <a:r>
              <a:rPr lang="en-US" dirty="0" smtClean="0"/>
              <a:t> </a:t>
            </a:r>
            <a:r>
              <a:rPr lang="en-US" dirty="0" err="1" smtClean="0"/>
              <a:t>যে</a:t>
            </a:r>
            <a:r>
              <a:rPr lang="en-US" dirty="0" smtClean="0"/>
              <a:t> </a:t>
            </a:r>
            <a:r>
              <a:rPr lang="en-US" dirty="0" err="1" smtClean="0"/>
              <a:t>কাজ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থাকি</a:t>
            </a:r>
            <a:r>
              <a:rPr lang="en-US" dirty="0" smtClean="0"/>
              <a:t>:-</a:t>
            </a:r>
          </a:p>
          <a:p>
            <a:pPr marL="514350" indent="-514350" algn="l">
              <a:buAutoNum type="arabicPeriod"/>
            </a:pP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বিছানা</a:t>
            </a:r>
            <a:r>
              <a:rPr lang="en-US" dirty="0" smtClean="0"/>
              <a:t> </a:t>
            </a:r>
            <a:r>
              <a:rPr lang="en-US" dirty="0" err="1" smtClean="0"/>
              <a:t>গোছানো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পড়ার</a:t>
            </a:r>
            <a:r>
              <a:rPr lang="en-US" dirty="0" smtClean="0"/>
              <a:t> </a:t>
            </a:r>
            <a:r>
              <a:rPr lang="en-US" dirty="0" err="1" smtClean="0"/>
              <a:t>টেবিল</a:t>
            </a:r>
            <a:r>
              <a:rPr lang="en-US" dirty="0" smtClean="0"/>
              <a:t> </a:t>
            </a:r>
            <a:r>
              <a:rPr lang="en-US" dirty="0" err="1" smtClean="0"/>
              <a:t>গুছিয়ে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খাবার</a:t>
            </a:r>
            <a:r>
              <a:rPr lang="en-US" dirty="0" smtClean="0"/>
              <a:t> </a:t>
            </a:r>
            <a:r>
              <a:rPr lang="en-US" dirty="0" err="1" smtClean="0"/>
              <a:t>পর</a:t>
            </a:r>
            <a:r>
              <a:rPr lang="en-US" dirty="0" smtClean="0"/>
              <a:t> </a:t>
            </a:r>
            <a:r>
              <a:rPr lang="en-US" dirty="0" err="1" smtClean="0"/>
              <a:t>থালা</a:t>
            </a:r>
            <a:r>
              <a:rPr lang="en-US" dirty="0" smtClean="0"/>
              <a:t> ও </a:t>
            </a:r>
            <a:r>
              <a:rPr lang="en-US" dirty="0" err="1" smtClean="0"/>
              <a:t>গ্লাস</a:t>
            </a:r>
            <a:r>
              <a:rPr lang="en-US" dirty="0" smtClean="0"/>
              <a:t> </a:t>
            </a:r>
            <a:r>
              <a:rPr lang="en-US" dirty="0" err="1" smtClean="0"/>
              <a:t>ধুয়ে</a:t>
            </a:r>
            <a:r>
              <a:rPr lang="en-US" dirty="0" smtClean="0"/>
              <a:t> </a:t>
            </a:r>
            <a:r>
              <a:rPr lang="en-US" dirty="0" err="1" smtClean="0"/>
              <a:t>নির্দিষ্ট</a:t>
            </a:r>
            <a:r>
              <a:rPr lang="en-US" dirty="0" smtClean="0"/>
              <a:t> </a:t>
            </a:r>
            <a:r>
              <a:rPr lang="en-US" dirty="0" err="1" smtClean="0"/>
              <a:t>স্থানে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জামা-কাপড়</a:t>
            </a:r>
            <a:r>
              <a:rPr lang="en-US" dirty="0" smtClean="0"/>
              <a:t> </a:t>
            </a:r>
            <a:r>
              <a:rPr lang="en-US" dirty="0" err="1" smtClean="0"/>
              <a:t>নিজে</a:t>
            </a:r>
            <a:r>
              <a:rPr lang="en-US" dirty="0" smtClean="0"/>
              <a:t> </a:t>
            </a:r>
            <a:r>
              <a:rPr lang="en-US" dirty="0" err="1" smtClean="0"/>
              <a:t>ধৌত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নিজের</a:t>
            </a:r>
            <a:r>
              <a:rPr lang="en-US" dirty="0" smtClean="0"/>
              <a:t> </a:t>
            </a:r>
            <a:r>
              <a:rPr lang="en-US" dirty="0" err="1" smtClean="0"/>
              <a:t>ঘর</a:t>
            </a:r>
            <a:r>
              <a:rPr lang="en-US" dirty="0" smtClean="0"/>
              <a:t> </a:t>
            </a:r>
            <a:r>
              <a:rPr lang="en-US" dirty="0" err="1" smtClean="0"/>
              <a:t>ঝাড়ু</a:t>
            </a:r>
            <a:r>
              <a:rPr lang="en-US" dirty="0" smtClean="0"/>
              <a:t> </a:t>
            </a:r>
            <a:r>
              <a:rPr lang="en-US" dirty="0" err="1" smtClean="0"/>
              <a:t>দেওয়া</a:t>
            </a:r>
            <a:r>
              <a:rPr lang="en-US" dirty="0" smtClean="0"/>
              <a:t> ও </a:t>
            </a:r>
            <a:r>
              <a:rPr lang="en-US" dirty="0" err="1" smtClean="0"/>
              <a:t>পরিস্কার</a:t>
            </a:r>
            <a:r>
              <a:rPr lang="en-US" dirty="0" smtClean="0"/>
              <a:t> </a:t>
            </a:r>
            <a:r>
              <a:rPr lang="en-US" dirty="0" err="1" smtClean="0"/>
              <a:t>পরিচ্ছন্ন</a:t>
            </a:r>
            <a:r>
              <a:rPr lang="en-US" dirty="0" smtClean="0"/>
              <a:t> </a:t>
            </a:r>
            <a:r>
              <a:rPr lang="en-US" dirty="0" err="1" smtClean="0"/>
              <a:t>করে</a:t>
            </a:r>
            <a:r>
              <a:rPr lang="en-US" dirty="0" smtClean="0"/>
              <a:t> </a:t>
            </a:r>
            <a:r>
              <a:rPr lang="en-US" dirty="0" err="1" smtClean="0"/>
              <a:t>রাখা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খাবারের</a:t>
            </a:r>
            <a:r>
              <a:rPr lang="en-US" dirty="0" smtClean="0"/>
              <a:t> </a:t>
            </a:r>
            <a:r>
              <a:rPr lang="en-US" dirty="0" err="1" smtClean="0"/>
              <a:t>জন্য</a:t>
            </a:r>
            <a:r>
              <a:rPr lang="en-US" dirty="0" smtClean="0"/>
              <a:t>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তুলে</a:t>
            </a:r>
            <a:r>
              <a:rPr lang="en-US" dirty="0" smtClean="0"/>
              <a:t> </a:t>
            </a:r>
            <a:r>
              <a:rPr lang="en-US" dirty="0" err="1" smtClean="0"/>
              <a:t>আনা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ছোট</a:t>
            </a:r>
            <a:r>
              <a:rPr lang="en-US" dirty="0" smtClean="0"/>
              <a:t> </a:t>
            </a:r>
            <a:r>
              <a:rPr lang="en-US" dirty="0" err="1" smtClean="0"/>
              <a:t>ভাই</a:t>
            </a:r>
            <a:r>
              <a:rPr lang="en-US" dirty="0" smtClean="0"/>
              <a:t> </a:t>
            </a:r>
            <a:r>
              <a:rPr lang="en-US" dirty="0" err="1" smtClean="0"/>
              <a:t>বোনকে</a:t>
            </a:r>
            <a:r>
              <a:rPr lang="en-US" dirty="0" smtClean="0"/>
              <a:t> </a:t>
            </a:r>
            <a:r>
              <a:rPr lang="en-US" dirty="0" err="1" smtClean="0"/>
              <a:t>পড়ায়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মাকে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বিদ্যু</a:t>
            </a:r>
            <a:r>
              <a:rPr lang="en-US" dirty="0" smtClean="0"/>
              <a:t>ৎ ও </a:t>
            </a:r>
            <a:r>
              <a:rPr lang="en-US" dirty="0" err="1" smtClean="0"/>
              <a:t>পানি</a:t>
            </a:r>
            <a:r>
              <a:rPr lang="en-US" dirty="0" smtClean="0"/>
              <a:t> </a:t>
            </a:r>
            <a:r>
              <a:rPr lang="en-US" dirty="0" err="1" smtClean="0"/>
              <a:t>বিল</a:t>
            </a:r>
            <a:r>
              <a:rPr lang="en-US" dirty="0" smtClean="0"/>
              <a:t> </a:t>
            </a:r>
            <a:r>
              <a:rPr lang="en-US" dirty="0" err="1" smtClean="0"/>
              <a:t>পরিশোধ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 smtClean="0"/>
          </a:p>
          <a:p>
            <a:pPr marL="514350" indent="-514350" algn="l">
              <a:buAutoNum type="arabicPeriod"/>
            </a:pPr>
            <a:r>
              <a:rPr lang="en-US" dirty="0" err="1" smtClean="0"/>
              <a:t>বাবাকে</a:t>
            </a:r>
            <a:r>
              <a:rPr lang="en-US" dirty="0" smtClean="0"/>
              <a:t> </a:t>
            </a:r>
            <a:r>
              <a:rPr lang="en-US" dirty="0" err="1" smtClean="0"/>
              <a:t>মাঠের</a:t>
            </a:r>
            <a:r>
              <a:rPr lang="en-US" dirty="0" smtClean="0"/>
              <a:t> </a:t>
            </a:r>
            <a:r>
              <a:rPr lang="en-US" dirty="0" err="1" smtClean="0"/>
              <a:t>কাজে</a:t>
            </a:r>
            <a:r>
              <a:rPr lang="en-US" dirty="0" smtClean="0"/>
              <a:t> </a:t>
            </a:r>
            <a:r>
              <a:rPr lang="en-US" dirty="0" err="1" smtClean="0"/>
              <a:t>সাহায্য</a:t>
            </a:r>
            <a:r>
              <a:rPr lang="en-US" dirty="0" smtClean="0"/>
              <a:t> </a:t>
            </a:r>
            <a:r>
              <a:rPr lang="en-US" dirty="0" err="1" smtClean="0"/>
              <a:t>করা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8161768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3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1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5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79" dur="2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3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7" dur="2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1" dur="2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5" dur="2000" fill="hold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9" dur="2000" fill="hold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3" dur="2000" fill="hold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7" dur="2000" fill="hold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11" dur="2000" fill="hold"/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 uiExpand="1" build="p"/>
      <p:bldP spid="7" grpI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685800" y="1143000"/>
          <a:ext cx="10972800" cy="46230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86400"/>
                <a:gridCol w="5486400"/>
              </a:tblGrid>
              <a:tr h="691136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নিজের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কাজ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পরিবারের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কাজ</a:t>
                      </a:r>
                      <a:endParaRPr lang="en-US" dirty="0"/>
                    </a:p>
                  </a:txBody>
                  <a:tcPr/>
                </a:tc>
              </a:tr>
              <a:tr h="3237926"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নিজের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বিছানা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গোছানো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পড়ার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টেবিল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গুছিয়ে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রাখা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খাবার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পর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থালা</a:t>
                      </a:r>
                      <a:r>
                        <a:rPr lang="en-US" sz="2800" dirty="0" smtClean="0"/>
                        <a:t> ও </a:t>
                      </a:r>
                      <a:r>
                        <a:rPr lang="en-US" sz="2800" dirty="0" err="1" smtClean="0"/>
                        <a:t>গ্লাস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ধুয়ে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নির্দিষ্ট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স্থানে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রাখা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নিজের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জামা-কাপড়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নিজে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ধৌত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করা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নিজের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ঘর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ঝাড়ু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দেওয়া</a:t>
                      </a:r>
                      <a:r>
                        <a:rPr lang="en-US" sz="2800" dirty="0" smtClean="0"/>
                        <a:t> ও </a:t>
                      </a:r>
                      <a:r>
                        <a:rPr lang="en-US" sz="2800" dirty="0" err="1" smtClean="0"/>
                        <a:t>পরিস্কার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পরিচ্ছন্ন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করে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রাখা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খাবারের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জন্য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পানি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তুলে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আনা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ছোট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ভাই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বোনকে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পড়ায়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সাহায্য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করা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মাকে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কাজে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সাহায্য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করা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বিদ্যু</a:t>
                      </a:r>
                      <a:r>
                        <a:rPr lang="en-US" sz="2800" dirty="0" smtClean="0"/>
                        <a:t>ৎ ও </a:t>
                      </a:r>
                      <a:r>
                        <a:rPr lang="en-US" sz="2800" dirty="0" err="1" smtClean="0"/>
                        <a:t>পানি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বিল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পরিশোধ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করা</a:t>
                      </a:r>
                      <a:endParaRPr lang="en-US" sz="2800" dirty="0" smtClean="0"/>
                    </a:p>
                    <a:p>
                      <a:pPr marL="514350" indent="-514350" algn="l">
                        <a:buAutoNum type="arabicPeriod"/>
                      </a:pPr>
                      <a:r>
                        <a:rPr lang="en-US" sz="2800" dirty="0" err="1" smtClean="0"/>
                        <a:t>বাবাকে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মাঠের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কাজে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সাহায্য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করা</a:t>
                      </a:r>
                      <a:endParaRPr lang="en-US" sz="2800" dirty="0" smtClean="0"/>
                    </a:p>
                    <a:p>
                      <a:endParaRPr lang="en-US" sz="2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itle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anchor="b"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pPr lvl="0" defTabSz="914400">
              <a:spcBef>
                <a:spcPct val="0"/>
              </a:spcBef>
              <a:buFont typeface="Wingdings" pitchFamily="2" charset="2"/>
              <a:buChar char="Ø"/>
            </a:pPr>
            <a:r>
              <a:rPr lang="en-US" sz="3200" b="1" dirty="0" err="1" smtClean="0"/>
              <a:t>কোন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কাজগুলো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নিজের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জন্য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এবং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কোনগুলো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পরিবোরের</a:t>
            </a:r>
            <a:r>
              <a:rPr lang="en-US" sz="3200" b="1" dirty="0" smtClean="0"/>
              <a:t>?</a:t>
            </a: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10972800" cy="118567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7200" dirty="0" err="1" smtClean="0">
                <a:solidFill>
                  <a:srgbClr val="C00000"/>
                </a:solidFill>
              </a:rPr>
              <a:t>আনন্দময়</a:t>
            </a:r>
            <a:r>
              <a:rPr lang="en-US" sz="7200" dirty="0" smtClean="0">
                <a:solidFill>
                  <a:srgbClr val="C00000"/>
                </a:solidFill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</a:rPr>
              <a:t>কাজের</a:t>
            </a:r>
            <a:r>
              <a:rPr lang="en-US" sz="7200" dirty="0" smtClean="0">
                <a:solidFill>
                  <a:srgbClr val="C00000"/>
                </a:solidFill>
              </a:rPr>
              <a:t> </a:t>
            </a:r>
            <a:r>
              <a:rPr lang="en-US" sz="7200" dirty="0" err="1" smtClean="0">
                <a:solidFill>
                  <a:srgbClr val="C00000"/>
                </a:solidFill>
              </a:rPr>
              <a:t>সন্ধানে</a:t>
            </a:r>
            <a:endParaRPr lang="en-US" sz="7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7386030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2971800"/>
            <a:ext cx="10972800" cy="1642871"/>
          </a:xfrm>
        </p:spPr>
        <p:txBody>
          <a:bodyPr>
            <a:normAutofit/>
          </a:bodyPr>
          <a:lstStyle/>
          <a:p>
            <a:pPr marL="68580" indent="0" algn="ctr">
              <a:buNone/>
            </a:pP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ক্ষুদ্র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হউক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তুচ্ছ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হউক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সর্ব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সরম-শঙ্কাহীন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</a:p>
          <a:p>
            <a:pPr marL="68580" indent="0" algn="ctr">
              <a:buNone/>
            </a:pP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কর্ম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মোদের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ধর্ম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বলি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কর্ম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করি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রাত্রি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en-US" sz="4400" dirty="0" err="1" smtClean="0">
                <a:solidFill>
                  <a:schemeClr val="accent3">
                    <a:lumMod val="75000"/>
                  </a:schemeClr>
                </a:solidFill>
              </a:rPr>
              <a:t>দিন</a:t>
            </a:r>
            <a:r>
              <a:rPr lang="en-US" sz="4400" dirty="0" smtClean="0">
                <a:solidFill>
                  <a:schemeClr val="accent3">
                    <a:lumMod val="75000"/>
                  </a:schemeClr>
                </a:solidFill>
              </a:rPr>
              <a:t> ।</a:t>
            </a:r>
            <a:endParaRPr lang="en-US" sz="32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err="1" smtClean="0"/>
              <a:t>চল</a:t>
            </a:r>
            <a:r>
              <a:rPr lang="en-US" dirty="0" smtClean="0"/>
              <a:t> </a:t>
            </a:r>
            <a:r>
              <a:rPr lang="en-US" dirty="0" err="1" smtClean="0"/>
              <a:t>আজ</a:t>
            </a:r>
            <a:r>
              <a:rPr lang="en-US" dirty="0" smtClean="0"/>
              <a:t> </a:t>
            </a:r>
            <a:r>
              <a:rPr lang="en-US" dirty="0" err="1" smtClean="0"/>
              <a:t>সবাই</a:t>
            </a:r>
            <a:r>
              <a:rPr lang="en-US" dirty="0" smtClean="0"/>
              <a:t> </a:t>
            </a:r>
            <a:r>
              <a:rPr lang="en-US" dirty="0" err="1" smtClean="0"/>
              <a:t>মিলে</a:t>
            </a:r>
            <a:r>
              <a:rPr lang="en-US" dirty="0" smtClean="0"/>
              <a:t> </a:t>
            </a:r>
            <a:r>
              <a:rPr lang="en-US" dirty="0" err="1" smtClean="0"/>
              <a:t>বলি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908878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1"/>
            <a:ext cx="10972800" cy="838200"/>
          </a:xfrm>
        </p:spPr>
        <p:txBody>
          <a:bodyPr>
            <a:normAutofit lnSpcReduction="10000"/>
          </a:bodyPr>
          <a:lstStyle/>
          <a:p>
            <a:pPr marL="68580" indent="0" algn="ctr">
              <a:buNone/>
            </a:pPr>
            <a:r>
              <a:rPr lang="en-US" sz="5400" dirty="0" err="1" smtClean="0">
                <a:solidFill>
                  <a:srgbClr val="C00000"/>
                </a:solidFill>
              </a:rPr>
              <a:t>একক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কাজ</a:t>
            </a:r>
            <a:r>
              <a:rPr lang="en-US" sz="5400" dirty="0" smtClean="0">
                <a:solidFill>
                  <a:srgbClr val="C00000"/>
                </a:solidFill>
              </a:rPr>
              <a:t> : </a:t>
            </a:r>
            <a:r>
              <a:rPr lang="en-US" sz="5400" dirty="0" err="1" smtClean="0">
                <a:solidFill>
                  <a:srgbClr val="C00000"/>
                </a:solidFill>
              </a:rPr>
              <a:t>ছক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smtClean="0">
                <a:solidFill>
                  <a:srgbClr val="C00000"/>
                </a:solidFill>
              </a:rPr>
              <a:t>১.১: </a:t>
            </a:r>
            <a:r>
              <a:rPr lang="en-US" sz="5400" dirty="0" err="1" smtClean="0">
                <a:solidFill>
                  <a:srgbClr val="C00000"/>
                </a:solidFill>
              </a:rPr>
              <a:t>ফিরে</a:t>
            </a:r>
            <a:r>
              <a:rPr lang="en-US" sz="5400" dirty="0" smtClean="0">
                <a:solidFill>
                  <a:srgbClr val="C00000"/>
                </a:solidFill>
              </a:rPr>
              <a:t> </a:t>
            </a:r>
            <a:r>
              <a:rPr lang="en-US" sz="5400" dirty="0" err="1" smtClean="0">
                <a:solidFill>
                  <a:srgbClr val="C00000"/>
                </a:solidFill>
              </a:rPr>
              <a:t>দেখা</a:t>
            </a:r>
            <a:endParaRPr lang="en-US" sz="5400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endParaRPr lang="en-US" sz="4000" dirty="0" smtClean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1143000"/>
          <a:ext cx="11353800" cy="5181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76900"/>
                <a:gridCol w="5676900"/>
              </a:tblGrid>
              <a:tr h="1049234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যেসব</a:t>
                      </a:r>
                      <a:r>
                        <a:rPr lang="en-US" sz="2400" dirty="0" smtClean="0"/>
                        <a:t> ‘</a:t>
                      </a:r>
                      <a:r>
                        <a:rPr lang="en-US" sz="2400" dirty="0" err="1" smtClean="0"/>
                        <a:t>নিজ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কাজ</a:t>
                      </a:r>
                      <a:r>
                        <a:rPr lang="en-US" sz="2400" dirty="0" smtClean="0"/>
                        <a:t>’ </a:t>
                      </a:r>
                      <a:r>
                        <a:rPr lang="en-US" sz="2400" dirty="0" err="1" smtClean="0"/>
                        <a:t>আমি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নিয়মিত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করি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1299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err="1" smtClean="0">
                          <a:solidFill>
                            <a:srgbClr val="00B050"/>
                          </a:solidFill>
                        </a:rPr>
                        <a:t>যেসব</a:t>
                      </a: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 ‘</a:t>
                      </a:r>
                      <a:r>
                        <a:rPr lang="en-US" sz="2400" dirty="0" err="1" smtClean="0">
                          <a:solidFill>
                            <a:srgbClr val="00B050"/>
                          </a:solidFill>
                        </a:rPr>
                        <a:t>পারিবারিক</a:t>
                      </a: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400" dirty="0" err="1" smtClean="0">
                          <a:solidFill>
                            <a:srgbClr val="00B050"/>
                          </a:solidFill>
                        </a:rPr>
                        <a:t>কাজ</a:t>
                      </a:r>
                      <a:r>
                        <a:rPr lang="en-US" sz="2400" dirty="0" smtClean="0">
                          <a:solidFill>
                            <a:srgbClr val="00B050"/>
                          </a:solidFill>
                        </a:rPr>
                        <a:t>’ </a:t>
                      </a:r>
                      <a:r>
                        <a:rPr lang="en-US" sz="2400" dirty="0" err="1" smtClean="0">
                          <a:solidFill>
                            <a:srgbClr val="00B050"/>
                          </a:solidFill>
                        </a:rPr>
                        <a:t>আমি</a:t>
                      </a:r>
                      <a:r>
                        <a:rPr lang="en-US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B050"/>
                          </a:solidFill>
                        </a:rPr>
                        <a:t>নিয়মিত</a:t>
                      </a:r>
                      <a:r>
                        <a:rPr lang="en-US" sz="240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US" sz="2400" baseline="0" dirty="0" err="1" smtClean="0">
                          <a:solidFill>
                            <a:srgbClr val="00B050"/>
                          </a:solidFill>
                        </a:rPr>
                        <a:t>করি</a:t>
                      </a:r>
                      <a:endParaRPr lang="en-US" sz="2400" dirty="0" smtClean="0">
                        <a:solidFill>
                          <a:srgbClr val="00B050"/>
                        </a:solidFill>
                      </a:endParaRPr>
                    </a:p>
                    <a:p>
                      <a:endParaRPr lang="en-US" sz="14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80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বিদ্যালয়ের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যেসব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কাজ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dirty="0" err="1" smtClean="0"/>
                        <a:t>আমি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নিয়মিত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 err="1" smtClean="0"/>
                        <a:t>করি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80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সমাজের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যেসব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কাজ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আমি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নিয়মিত</a:t>
                      </a:r>
                      <a:r>
                        <a:rPr lang="en-US" sz="2800" baseline="0" dirty="0" smtClean="0"/>
                        <a:t> </a:t>
                      </a:r>
                      <a:r>
                        <a:rPr lang="en-US" sz="2800" baseline="0" dirty="0" err="1" smtClean="0"/>
                        <a:t>করি</a:t>
                      </a:r>
                      <a:endParaRPr lang="en-US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00807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অভিভাবকের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মতামত</a:t>
                      </a:r>
                      <a:r>
                        <a:rPr lang="en-US" dirty="0" smtClean="0"/>
                        <a:t> ও </a:t>
                      </a:r>
                      <a:r>
                        <a:rPr lang="en-US" dirty="0" err="1" smtClean="0"/>
                        <a:t>স্বাক্ষর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নিয়মিত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কাজগুলো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করতে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গিয়ে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আমি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যা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অনুভব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করেছি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1180404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নিজ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কাজ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পারিবারিক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কাজ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বিদ্যালয়ের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কাজ</a:t>
            </a:r>
            <a:endParaRPr lang="en-US" sz="4000" dirty="0" smtClean="0">
              <a:solidFill>
                <a:srgbClr val="00B050"/>
              </a:solidFill>
            </a:endParaRPr>
          </a:p>
          <a:p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সামাজিক</a:t>
            </a:r>
            <a:r>
              <a:rPr lang="en-US" sz="4000" dirty="0" smtClean="0">
                <a:solidFill>
                  <a:srgbClr val="00B050"/>
                </a:solidFill>
              </a:rPr>
              <a:t> </a:t>
            </a:r>
            <a:r>
              <a:rPr lang="en-US" sz="4000" dirty="0" err="1" smtClean="0">
                <a:solidFill>
                  <a:srgbClr val="00B050"/>
                </a:solidFill>
              </a:rPr>
              <a:t>কাজ</a:t>
            </a:r>
            <a:endParaRPr lang="en-US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2332379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80</TotalTime>
  <Words>300</Words>
  <PresentationFormat>Custom</PresentationFormat>
  <Paragraphs>60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Concourse</vt:lpstr>
      <vt:lpstr>স্বাগতম</vt:lpstr>
      <vt:lpstr>Slide 2</vt:lpstr>
      <vt:lpstr>বিষয়: জীবন ও জীবিকা</vt:lpstr>
      <vt:lpstr>চলো দেখি আমরা নিজেরা কি কি কাজ করি?  </vt:lpstr>
      <vt:lpstr>কোন কাজগুলো নিজের জন্য এবং কোনগুলো পরিবোরের? </vt:lpstr>
      <vt:lpstr>Slide 6</vt:lpstr>
      <vt:lpstr>চল আজ সবাই মিলে বলি</vt:lpstr>
      <vt:lpstr>Slide 8</vt:lpstr>
      <vt:lpstr>Slide 9</vt:lpstr>
      <vt:lpstr>Slide 10</vt:lpstr>
      <vt:lpstr>পরবর্তী কাজের নির্দেশনা</vt:lpstr>
      <vt:lpstr>সবাইকে ধন্যবাদ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>USER</dc:creator>
  <cp:lastModifiedBy>USER</cp:lastModifiedBy>
  <cp:revision>11</cp:revision>
  <dcterms:modified xsi:type="dcterms:W3CDTF">2024-06-22T18:22:05Z</dcterms:modified>
</cp:coreProperties>
</file>