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Default Extension="mp4" ContentType="video/mp4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7" r:id="rId2"/>
    <p:sldMasterId id="2147484049" r:id="rId3"/>
    <p:sldMasterId id="2147484067" r:id="rId4"/>
    <p:sldMasterId id="2147484079" r:id="rId5"/>
    <p:sldMasterId id="2147484097" r:id="rId6"/>
    <p:sldMasterId id="2147484115" r:id="rId7"/>
    <p:sldMasterId id="2147484133" r:id="rId8"/>
    <p:sldMasterId id="2147484163" r:id="rId9"/>
  </p:sldMasterIdLst>
  <p:notesMasterIdLst>
    <p:notesMasterId r:id="rId30"/>
  </p:notesMasterIdLst>
  <p:sldIdLst>
    <p:sldId id="277" r:id="rId10"/>
    <p:sldId id="257" r:id="rId11"/>
    <p:sldId id="259" r:id="rId12"/>
    <p:sldId id="260" r:id="rId13"/>
    <p:sldId id="266" r:id="rId14"/>
    <p:sldId id="272" r:id="rId15"/>
    <p:sldId id="267" r:id="rId16"/>
    <p:sldId id="278" r:id="rId17"/>
    <p:sldId id="269" r:id="rId18"/>
    <p:sldId id="270" r:id="rId19"/>
    <p:sldId id="265" r:id="rId20"/>
    <p:sldId id="264" r:id="rId21"/>
    <p:sldId id="262" r:id="rId22"/>
    <p:sldId id="263" r:id="rId23"/>
    <p:sldId id="274" r:id="rId24"/>
    <p:sldId id="256" r:id="rId25"/>
    <p:sldId id="275" r:id="rId26"/>
    <p:sldId id="271" r:id="rId27"/>
    <p:sldId id="276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3969" autoAdjust="0"/>
  </p:normalViewPr>
  <p:slideViewPr>
    <p:cSldViewPr snapToGrid="0">
      <p:cViewPr>
        <p:scale>
          <a:sx n="64" d="100"/>
          <a:sy n="64" d="100"/>
        </p:scale>
        <p:origin x="-960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508AF-66A9-40DA-B668-EB817EC6B51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F54085-4356-4F90-A831-BB34590C8FED}">
      <dgm:prSet phldrT="[Text]" custT="1"/>
      <dgm:spPr/>
      <dgm:t>
        <a:bodyPr/>
        <a:lstStyle/>
        <a:p>
          <a:pPr algn="ctr"/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Good habit</a:t>
          </a:r>
        </a:p>
      </dgm:t>
    </dgm:pt>
    <dgm:pt modelId="{5285191E-3503-451E-9286-D770BA84461B}" type="parTrans" cxnId="{9E3953C5-4F0E-4459-B66F-FEDBA3E7EEC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EF5968-49C0-474E-826C-F637BCE43995}" type="sibTrans" cxnId="{9E3953C5-4F0E-4459-B66F-FEDBA3E7EEC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3D7BF4-4FC6-4FBE-A80A-584BD0E7A396}">
      <dgm:prSet phldrT="[Text]" custT="1"/>
      <dgm:spPr/>
      <dgm:t>
        <a:bodyPr/>
        <a:lstStyle/>
        <a:p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Wash hands</a:t>
          </a:r>
        </a:p>
      </dgm:t>
    </dgm:pt>
    <dgm:pt modelId="{653E4F70-366C-46E8-A382-46AAA36F108F}" type="parTrans" cxnId="{A57EF060-049E-48D0-8374-DCD9E904322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8BAFC9-08A3-4E68-BC36-54D162BA5E41}" type="sibTrans" cxnId="{A57EF060-049E-48D0-8374-DCD9E904322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33B6BC-E352-4C97-9796-49D8223BB9AA}">
      <dgm:prSet phldrT="[Text]" custT="1"/>
      <dgm:spPr/>
      <dgm:t>
        <a:bodyPr/>
        <a:lstStyle/>
        <a:p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Eat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healthfood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79B90E7-5963-4E5D-8EEE-59E1AE333509}" type="parTrans" cxnId="{93C77B5E-B17E-4D6A-A897-86B12D275A9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78E228-2750-44BB-973F-78426EE40027}" type="sibTrans" cxnId="{93C77B5E-B17E-4D6A-A897-86B12D275A9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C8AC4F-E7D7-49DD-B719-833B9E0EFB1C}">
      <dgm:prSet phldrT="[Text]" custT="1"/>
      <dgm:spPr/>
      <dgm:t>
        <a:bodyPr/>
        <a:lstStyle/>
        <a:p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After toilet use shop</a:t>
          </a:r>
        </a:p>
      </dgm:t>
    </dgm:pt>
    <dgm:pt modelId="{2A3368EA-EDB3-4015-9198-70C62804EDFC}" type="parTrans" cxnId="{48B88A40-677B-46FC-B767-A9630FDF891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802812-A825-4303-9D21-C59B445ADBC1}" type="sibTrans" cxnId="{48B88A40-677B-46FC-B767-A9630FDF891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FE2B17-AAC2-4310-87D9-B16FA54A990E}">
      <dgm:prSet phldrT="[Text]" custT="1"/>
      <dgm:spPr/>
      <dgm:t>
        <a:bodyPr/>
        <a:lstStyle/>
        <a:p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Drink pure water</a:t>
          </a:r>
        </a:p>
      </dgm:t>
    </dgm:pt>
    <dgm:pt modelId="{F058FD67-8796-4783-BFBD-C119B8BAB8D6}" type="parTrans" cxnId="{300B8CF7-FFBF-437E-A8FD-C4ABA15678D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9C013B-F089-44D7-8259-FAAFC1AAB2B7}" type="sibTrans" cxnId="{300B8CF7-FFBF-437E-A8FD-C4ABA15678D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F13C76-726E-41C0-A6EF-6AB689F2226C}" type="pres">
      <dgm:prSet presAssocID="{685508AF-66A9-40DA-B668-EB817EC6B5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9F3F4-2D62-40A8-8CCF-5121334058CA}" type="pres">
      <dgm:prSet presAssocID="{25F54085-4356-4F90-A831-BB34590C8FED}" presName="centerShape" presStyleLbl="node0" presStyleIdx="0" presStyleCnt="1" custLinFactNeighborX="0" custLinFactNeighborY="0"/>
      <dgm:spPr/>
      <dgm:t>
        <a:bodyPr/>
        <a:lstStyle/>
        <a:p>
          <a:endParaRPr lang="en-US"/>
        </a:p>
      </dgm:t>
    </dgm:pt>
    <dgm:pt modelId="{DAE0104D-3A68-45F2-AA4C-87B8D4D19DC3}" type="pres">
      <dgm:prSet presAssocID="{433D7BF4-4FC6-4FBE-A80A-584BD0E7A396}" presName="node" presStyleLbl="node1" presStyleIdx="0" presStyleCnt="4" custRadScaleRad="94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88F21-73FC-41A8-8E82-525D61A4716D}" type="pres">
      <dgm:prSet presAssocID="{433D7BF4-4FC6-4FBE-A80A-584BD0E7A396}" presName="dummy" presStyleCnt="0"/>
      <dgm:spPr/>
    </dgm:pt>
    <dgm:pt modelId="{1D50132F-EEA9-48A8-9AA8-EAAE07D5859B}" type="pres">
      <dgm:prSet presAssocID="{B48BAFC9-08A3-4E68-BC36-54D162BA5E4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9EF7E27-713F-4A43-816F-3CF058317AF6}" type="pres">
      <dgm:prSet presAssocID="{6833B6BC-E352-4C97-9796-49D8223BB9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A50A4-F901-4AAA-B5A5-EB68E9ADB359}" type="pres">
      <dgm:prSet presAssocID="{6833B6BC-E352-4C97-9796-49D8223BB9AA}" presName="dummy" presStyleCnt="0"/>
      <dgm:spPr/>
    </dgm:pt>
    <dgm:pt modelId="{4F476CEF-1C2E-49D1-BB29-1376EFF2BA2F}" type="pres">
      <dgm:prSet presAssocID="{8B78E228-2750-44BB-973F-78426EE4002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FF1D8CB-A165-42E4-8FA6-4AE39C9DB3A1}" type="pres">
      <dgm:prSet presAssocID="{98C8AC4F-E7D7-49DD-B719-833B9E0EFB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B698-A39D-4AE8-8FE3-FE3B464CDADA}" type="pres">
      <dgm:prSet presAssocID="{98C8AC4F-E7D7-49DD-B719-833B9E0EFB1C}" presName="dummy" presStyleCnt="0"/>
      <dgm:spPr/>
    </dgm:pt>
    <dgm:pt modelId="{182F35C6-9C03-4B00-B022-35FEFF3B2A84}" type="pres">
      <dgm:prSet presAssocID="{C2802812-A825-4303-9D21-C59B445ADBC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7887205-59AB-4BA3-B33E-95A28E6E1D56}" type="pres">
      <dgm:prSet presAssocID="{49FE2B17-AAC2-4310-87D9-B16FA54A99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01435-8F3B-41BC-9013-37E31FE59A07}" type="pres">
      <dgm:prSet presAssocID="{49FE2B17-AAC2-4310-87D9-B16FA54A990E}" presName="dummy" presStyleCnt="0"/>
      <dgm:spPr/>
    </dgm:pt>
    <dgm:pt modelId="{ED56F022-2E18-4863-8674-B608FE9EA8BD}" type="pres">
      <dgm:prSet presAssocID="{C19C013B-F089-44D7-8259-FAAFC1AAB2B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3C77B5E-B17E-4D6A-A897-86B12D275A93}" srcId="{25F54085-4356-4F90-A831-BB34590C8FED}" destId="{6833B6BC-E352-4C97-9796-49D8223BB9AA}" srcOrd="1" destOrd="0" parTransId="{679B90E7-5963-4E5D-8EEE-59E1AE333509}" sibTransId="{8B78E228-2750-44BB-973F-78426EE40027}"/>
    <dgm:cxn modelId="{48B88A40-677B-46FC-B767-A9630FDF8917}" srcId="{25F54085-4356-4F90-A831-BB34590C8FED}" destId="{98C8AC4F-E7D7-49DD-B719-833B9E0EFB1C}" srcOrd="2" destOrd="0" parTransId="{2A3368EA-EDB3-4015-9198-70C62804EDFC}" sibTransId="{C2802812-A825-4303-9D21-C59B445ADBC1}"/>
    <dgm:cxn modelId="{12B6446C-175B-45D3-BEF8-8C6FF0DA7C72}" type="presOf" srcId="{B48BAFC9-08A3-4E68-BC36-54D162BA5E41}" destId="{1D50132F-EEA9-48A8-9AA8-EAAE07D5859B}" srcOrd="0" destOrd="0" presId="urn:microsoft.com/office/officeart/2005/8/layout/radial6"/>
    <dgm:cxn modelId="{D24183EF-32E7-4767-987A-4F9FB74703C4}" type="presOf" srcId="{C2802812-A825-4303-9D21-C59B445ADBC1}" destId="{182F35C6-9C03-4B00-B022-35FEFF3B2A84}" srcOrd="0" destOrd="0" presId="urn:microsoft.com/office/officeart/2005/8/layout/radial6"/>
    <dgm:cxn modelId="{9DDE8719-6CF0-40EC-946B-38320D014339}" type="presOf" srcId="{8B78E228-2750-44BB-973F-78426EE40027}" destId="{4F476CEF-1C2E-49D1-BB29-1376EFF2BA2F}" srcOrd="0" destOrd="0" presId="urn:microsoft.com/office/officeart/2005/8/layout/radial6"/>
    <dgm:cxn modelId="{EEC0E255-D985-4F3A-A814-8D4FED4F49C4}" type="presOf" srcId="{49FE2B17-AAC2-4310-87D9-B16FA54A990E}" destId="{A7887205-59AB-4BA3-B33E-95A28E6E1D56}" srcOrd="0" destOrd="0" presId="urn:microsoft.com/office/officeart/2005/8/layout/radial6"/>
    <dgm:cxn modelId="{5491DB1A-4EBD-4BF0-BA2B-E31F1544D745}" type="presOf" srcId="{433D7BF4-4FC6-4FBE-A80A-584BD0E7A396}" destId="{DAE0104D-3A68-45F2-AA4C-87B8D4D19DC3}" srcOrd="0" destOrd="0" presId="urn:microsoft.com/office/officeart/2005/8/layout/radial6"/>
    <dgm:cxn modelId="{A57EF060-049E-48D0-8374-DCD9E904322A}" srcId="{25F54085-4356-4F90-A831-BB34590C8FED}" destId="{433D7BF4-4FC6-4FBE-A80A-584BD0E7A396}" srcOrd="0" destOrd="0" parTransId="{653E4F70-366C-46E8-A382-46AAA36F108F}" sibTransId="{B48BAFC9-08A3-4E68-BC36-54D162BA5E41}"/>
    <dgm:cxn modelId="{A3E491B9-24CE-4E96-BA34-26D5FFBF42AD}" type="presOf" srcId="{685508AF-66A9-40DA-B668-EB817EC6B51A}" destId="{F6F13C76-726E-41C0-A6EF-6AB689F2226C}" srcOrd="0" destOrd="0" presId="urn:microsoft.com/office/officeart/2005/8/layout/radial6"/>
    <dgm:cxn modelId="{7CA14804-6BDE-4174-BA7F-CB2E7735E4C5}" type="presOf" srcId="{25F54085-4356-4F90-A831-BB34590C8FED}" destId="{6819F3F4-2D62-40A8-8CCF-5121334058CA}" srcOrd="0" destOrd="0" presId="urn:microsoft.com/office/officeart/2005/8/layout/radial6"/>
    <dgm:cxn modelId="{300B8CF7-FFBF-437E-A8FD-C4ABA15678DF}" srcId="{25F54085-4356-4F90-A831-BB34590C8FED}" destId="{49FE2B17-AAC2-4310-87D9-B16FA54A990E}" srcOrd="3" destOrd="0" parTransId="{F058FD67-8796-4783-BFBD-C119B8BAB8D6}" sibTransId="{C19C013B-F089-44D7-8259-FAAFC1AAB2B7}"/>
    <dgm:cxn modelId="{9E3953C5-4F0E-4459-B66F-FEDBA3E7EEC7}" srcId="{685508AF-66A9-40DA-B668-EB817EC6B51A}" destId="{25F54085-4356-4F90-A831-BB34590C8FED}" srcOrd="0" destOrd="0" parTransId="{5285191E-3503-451E-9286-D770BA84461B}" sibTransId="{95EF5968-49C0-474E-826C-F637BCE43995}"/>
    <dgm:cxn modelId="{77EDDAD2-7A0E-4460-B59E-47748F62840A}" type="presOf" srcId="{C19C013B-F089-44D7-8259-FAAFC1AAB2B7}" destId="{ED56F022-2E18-4863-8674-B608FE9EA8BD}" srcOrd="0" destOrd="0" presId="urn:microsoft.com/office/officeart/2005/8/layout/radial6"/>
    <dgm:cxn modelId="{C3E45DCE-208F-457F-9B42-5C1F5E9D773F}" type="presOf" srcId="{98C8AC4F-E7D7-49DD-B719-833B9E0EFB1C}" destId="{6FF1D8CB-A165-42E4-8FA6-4AE39C9DB3A1}" srcOrd="0" destOrd="0" presId="urn:microsoft.com/office/officeart/2005/8/layout/radial6"/>
    <dgm:cxn modelId="{98F7EC41-63A3-4AE1-8176-0A316A57AB76}" type="presOf" srcId="{6833B6BC-E352-4C97-9796-49D8223BB9AA}" destId="{29EF7E27-713F-4A43-816F-3CF058317AF6}" srcOrd="0" destOrd="0" presId="urn:microsoft.com/office/officeart/2005/8/layout/radial6"/>
    <dgm:cxn modelId="{67FFAA8C-F060-4B27-BC80-386ACB38C918}" type="presParOf" srcId="{F6F13C76-726E-41C0-A6EF-6AB689F2226C}" destId="{6819F3F4-2D62-40A8-8CCF-5121334058CA}" srcOrd="0" destOrd="0" presId="urn:microsoft.com/office/officeart/2005/8/layout/radial6"/>
    <dgm:cxn modelId="{20FDA1AA-076D-49E6-A9FA-5686D4F0DF90}" type="presParOf" srcId="{F6F13C76-726E-41C0-A6EF-6AB689F2226C}" destId="{DAE0104D-3A68-45F2-AA4C-87B8D4D19DC3}" srcOrd="1" destOrd="0" presId="urn:microsoft.com/office/officeart/2005/8/layout/radial6"/>
    <dgm:cxn modelId="{CC572234-3060-4C1F-BD4F-AB7466ED4077}" type="presParOf" srcId="{F6F13C76-726E-41C0-A6EF-6AB689F2226C}" destId="{DD388F21-73FC-41A8-8E82-525D61A4716D}" srcOrd="2" destOrd="0" presId="urn:microsoft.com/office/officeart/2005/8/layout/radial6"/>
    <dgm:cxn modelId="{3D08F4BA-167A-4992-B749-AA31F2140A18}" type="presParOf" srcId="{F6F13C76-726E-41C0-A6EF-6AB689F2226C}" destId="{1D50132F-EEA9-48A8-9AA8-EAAE07D5859B}" srcOrd="3" destOrd="0" presId="urn:microsoft.com/office/officeart/2005/8/layout/radial6"/>
    <dgm:cxn modelId="{0303C66D-DAA9-4EEE-BA8A-78FE403CA7DD}" type="presParOf" srcId="{F6F13C76-726E-41C0-A6EF-6AB689F2226C}" destId="{29EF7E27-713F-4A43-816F-3CF058317AF6}" srcOrd="4" destOrd="0" presId="urn:microsoft.com/office/officeart/2005/8/layout/radial6"/>
    <dgm:cxn modelId="{8A84A792-67DB-468A-AC25-8DD5E3B09C70}" type="presParOf" srcId="{F6F13C76-726E-41C0-A6EF-6AB689F2226C}" destId="{FA5A50A4-F901-4AAA-B5A5-EB68E9ADB359}" srcOrd="5" destOrd="0" presId="urn:microsoft.com/office/officeart/2005/8/layout/radial6"/>
    <dgm:cxn modelId="{23288378-703F-4E21-844A-326E52E72142}" type="presParOf" srcId="{F6F13C76-726E-41C0-A6EF-6AB689F2226C}" destId="{4F476CEF-1C2E-49D1-BB29-1376EFF2BA2F}" srcOrd="6" destOrd="0" presId="urn:microsoft.com/office/officeart/2005/8/layout/radial6"/>
    <dgm:cxn modelId="{93D55D8A-B832-4477-BFC2-E73674091B5B}" type="presParOf" srcId="{F6F13C76-726E-41C0-A6EF-6AB689F2226C}" destId="{6FF1D8CB-A165-42E4-8FA6-4AE39C9DB3A1}" srcOrd="7" destOrd="0" presId="urn:microsoft.com/office/officeart/2005/8/layout/radial6"/>
    <dgm:cxn modelId="{A40CE38C-B72C-4874-80B5-43D01F65774D}" type="presParOf" srcId="{F6F13C76-726E-41C0-A6EF-6AB689F2226C}" destId="{0C02B698-A39D-4AE8-8FE3-FE3B464CDADA}" srcOrd="8" destOrd="0" presId="urn:microsoft.com/office/officeart/2005/8/layout/radial6"/>
    <dgm:cxn modelId="{0A223713-C8AC-4420-882C-36BAECAC993A}" type="presParOf" srcId="{F6F13C76-726E-41C0-A6EF-6AB689F2226C}" destId="{182F35C6-9C03-4B00-B022-35FEFF3B2A84}" srcOrd="9" destOrd="0" presId="urn:microsoft.com/office/officeart/2005/8/layout/radial6"/>
    <dgm:cxn modelId="{BB44A640-5274-4618-A89D-6457F09BFC77}" type="presParOf" srcId="{F6F13C76-726E-41C0-A6EF-6AB689F2226C}" destId="{A7887205-59AB-4BA3-B33E-95A28E6E1D56}" srcOrd="10" destOrd="0" presId="urn:microsoft.com/office/officeart/2005/8/layout/radial6"/>
    <dgm:cxn modelId="{D34E340C-725D-429F-BEA8-B2E69D097A51}" type="presParOf" srcId="{F6F13C76-726E-41C0-A6EF-6AB689F2226C}" destId="{E6D01435-8F3B-41BC-9013-37E31FE59A07}" srcOrd="11" destOrd="0" presId="urn:microsoft.com/office/officeart/2005/8/layout/radial6"/>
    <dgm:cxn modelId="{BF0CCC8D-AF7B-4B6F-9010-84D13282C7ED}" type="presParOf" srcId="{F6F13C76-726E-41C0-A6EF-6AB689F2226C}" destId="{ED56F022-2E18-4863-8674-B608FE9EA8BD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2EC5C-CD6F-4B04-AA69-4E1BBECD233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053EC-E61C-4248-A5CF-F46EF7B16929}">
      <dgm:prSet phldrT="[Text]"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Good habit</a:t>
          </a:r>
        </a:p>
      </dgm:t>
    </dgm:pt>
    <dgm:pt modelId="{8E67DCA0-8590-470C-B58D-A1635D2F8076}" type="parTrans" cxnId="{2ED04F8F-9D61-4E00-B31A-42D354BE2F0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FD3767-AA5E-4D0D-A8E1-4EE04DF9D1BC}" type="sibTrans" cxnId="{2ED04F8F-9D61-4E00-B31A-42D354BE2F0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D23EB-BEC3-4D21-A2D8-2C46CB9D701E}">
      <dgm:prSet phldrT="[Text]"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Washing Hand </a:t>
          </a:r>
        </a:p>
      </dgm:t>
    </dgm:pt>
    <dgm:pt modelId="{179E1D7F-8587-410F-A76C-B191FF67E276}" type="parTrans" cxnId="{B039B71E-F82C-4BE9-A5E5-DA4BBE29627C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64115D-40C6-4C01-B7AE-729CF77EE69A}" type="sibTrans" cxnId="{B039B71E-F82C-4BE9-A5E5-DA4BBE29627C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385069-02B1-4CAE-949B-EE1F3150EC20}">
      <dgm:prSet phldrT="[Text]"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Use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sope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E5EE1-75E3-4DAD-9EF1-268E2291AC55}" type="parTrans" cxnId="{76CA840A-9711-486E-ADE7-855F5B4684EC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E5FDDC-07B1-4136-A5C8-3DF647E9A952}" type="sibTrans" cxnId="{76CA840A-9711-486E-ADE7-855F5B4684EC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C3E39-1577-41D6-8A7F-7C6E9387F739}">
      <dgm:prSet phldrT="[Text]" custT="1"/>
      <dgm:spPr/>
      <dgm:t>
        <a:bodyPr/>
        <a:lstStyle/>
        <a:p>
          <a:pPr algn="ctr"/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Clean fingernails</a:t>
          </a:r>
        </a:p>
      </dgm:t>
    </dgm:pt>
    <dgm:pt modelId="{C1806DFF-E166-4835-95FB-E366F607DEA0}" type="parTrans" cxnId="{8743E3E2-5BAB-408E-B808-0B61B8A51E14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4188AB-98A7-4562-982D-5A4E43D1347E}" type="sibTrans" cxnId="{8743E3E2-5BAB-408E-B808-0B61B8A51E14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45971-B4B5-4A19-853F-C5EB1E5AC62C}">
      <dgm:prSet phldrT="[Text]"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Drink pure water</a:t>
          </a:r>
        </a:p>
      </dgm:t>
    </dgm:pt>
    <dgm:pt modelId="{58E3CDAE-8473-454D-8123-D2F474105B29}" type="parTrans" cxnId="{9744490F-D30E-46E1-8110-917B186B558B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8243CF-3A9B-4045-869D-775715CB74CE}" type="sibTrans" cxnId="{9744490F-D30E-46E1-8110-917B186B558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D3F831-533A-42FE-8012-394BDB32A839}" type="pres">
      <dgm:prSet presAssocID="{B012EC5C-CD6F-4B04-AA69-4E1BBECD23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F7717-B3F5-4FE0-8C70-3E7A0B67D39D}" type="pres">
      <dgm:prSet presAssocID="{732053EC-E61C-4248-A5CF-F46EF7B16929}" presName="centerShape" presStyleLbl="node0" presStyleIdx="0" presStyleCnt="1"/>
      <dgm:spPr/>
      <dgm:t>
        <a:bodyPr/>
        <a:lstStyle/>
        <a:p>
          <a:endParaRPr lang="en-US"/>
        </a:p>
      </dgm:t>
    </dgm:pt>
    <dgm:pt modelId="{F6E3D882-88A8-4E41-BB46-458DC9230508}" type="pres">
      <dgm:prSet presAssocID="{179E1D7F-8587-410F-A76C-B191FF67E27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9CBE139-E22A-4A10-8E53-B74A6AD62863}" type="pres">
      <dgm:prSet presAssocID="{179E1D7F-8587-410F-A76C-B191FF67E27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C44464A-BFD2-417F-8922-35F47BA931FF}" type="pres">
      <dgm:prSet presAssocID="{3EBD23EB-BEC3-4D21-A2D8-2C46CB9D701E}" presName="node" presStyleLbl="node1" presStyleIdx="0" presStyleCnt="4" custRadScaleRad="100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9BBBD-1DDB-41CB-8A37-5BC19E73F2BA}" type="pres">
      <dgm:prSet presAssocID="{B7CE5EE1-75E3-4DAD-9EF1-268E2291AC5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E492881-8966-47E3-9118-5414362AE50C}" type="pres">
      <dgm:prSet presAssocID="{B7CE5EE1-75E3-4DAD-9EF1-268E2291AC5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3A0C8B6-F69E-4469-B8A1-DEDBB77A62FA}" type="pres">
      <dgm:prSet presAssocID="{1D385069-02B1-4CAE-949B-EE1F3150EC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BF488-54A1-4165-9D4B-2745F5F6352A}" type="pres">
      <dgm:prSet presAssocID="{C1806DFF-E166-4835-95FB-E366F607DEA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6A5E85B-FD1F-4F55-A295-A0C83B0A57AA}" type="pres">
      <dgm:prSet presAssocID="{C1806DFF-E166-4835-95FB-E366F607DEA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5CFDEB4-FAB9-4B27-98CF-62826F9AA209}" type="pres">
      <dgm:prSet presAssocID="{C9BC3E39-1577-41D6-8A7F-7C6E9387F739}" presName="node" presStyleLbl="node1" presStyleIdx="2" presStyleCnt="4" custRadScaleRad="110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EF17F-F71A-440E-88BD-27E87F828DA4}" type="pres">
      <dgm:prSet presAssocID="{58E3CDAE-8473-454D-8123-D2F474105B2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133B12B-B9A7-4B19-B7D0-3FCCFABCA9F2}" type="pres">
      <dgm:prSet presAssocID="{58E3CDAE-8473-454D-8123-D2F474105B2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CF208E7-B2A8-423D-BC82-59628486AEC2}" type="pres">
      <dgm:prSet presAssocID="{63045971-B4B5-4A19-853F-C5EB1E5AC6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265D4-F184-47EA-819F-4A570F04E725}" type="presOf" srcId="{58E3CDAE-8473-454D-8123-D2F474105B29}" destId="{3133B12B-B9A7-4B19-B7D0-3FCCFABCA9F2}" srcOrd="1" destOrd="0" presId="urn:microsoft.com/office/officeart/2005/8/layout/radial5"/>
    <dgm:cxn modelId="{2ED04F8F-9D61-4E00-B31A-42D354BE2F08}" srcId="{B012EC5C-CD6F-4B04-AA69-4E1BBECD2338}" destId="{732053EC-E61C-4248-A5CF-F46EF7B16929}" srcOrd="0" destOrd="0" parTransId="{8E67DCA0-8590-470C-B58D-A1635D2F8076}" sibTransId="{94FD3767-AA5E-4D0D-A8E1-4EE04DF9D1BC}"/>
    <dgm:cxn modelId="{B039B71E-F82C-4BE9-A5E5-DA4BBE29627C}" srcId="{732053EC-E61C-4248-A5CF-F46EF7B16929}" destId="{3EBD23EB-BEC3-4D21-A2D8-2C46CB9D701E}" srcOrd="0" destOrd="0" parTransId="{179E1D7F-8587-410F-A76C-B191FF67E276}" sibTransId="{F364115D-40C6-4C01-B7AE-729CF77EE69A}"/>
    <dgm:cxn modelId="{30F40D54-2ED8-4FE1-B3BD-5D84EB4206D4}" type="presOf" srcId="{C9BC3E39-1577-41D6-8A7F-7C6E9387F739}" destId="{15CFDEB4-FAB9-4B27-98CF-62826F9AA209}" srcOrd="0" destOrd="0" presId="urn:microsoft.com/office/officeart/2005/8/layout/radial5"/>
    <dgm:cxn modelId="{76CA840A-9711-486E-ADE7-855F5B4684EC}" srcId="{732053EC-E61C-4248-A5CF-F46EF7B16929}" destId="{1D385069-02B1-4CAE-949B-EE1F3150EC20}" srcOrd="1" destOrd="0" parTransId="{B7CE5EE1-75E3-4DAD-9EF1-268E2291AC55}" sibTransId="{BDE5FDDC-07B1-4136-A5C8-3DF647E9A952}"/>
    <dgm:cxn modelId="{1671D393-1932-413E-999C-76BF04CE02FC}" type="presOf" srcId="{C1806DFF-E166-4835-95FB-E366F607DEA0}" destId="{46A5E85B-FD1F-4F55-A295-A0C83B0A57AA}" srcOrd="1" destOrd="0" presId="urn:microsoft.com/office/officeart/2005/8/layout/radial5"/>
    <dgm:cxn modelId="{AE816A25-AA57-46EA-A94F-07CFA9910275}" type="presOf" srcId="{179E1D7F-8587-410F-A76C-B191FF67E276}" destId="{F6E3D882-88A8-4E41-BB46-458DC9230508}" srcOrd="0" destOrd="0" presId="urn:microsoft.com/office/officeart/2005/8/layout/radial5"/>
    <dgm:cxn modelId="{F87601B7-182E-4668-8497-47A08C09948A}" type="presOf" srcId="{179E1D7F-8587-410F-A76C-B191FF67E276}" destId="{79CBE139-E22A-4A10-8E53-B74A6AD62863}" srcOrd="1" destOrd="0" presId="urn:microsoft.com/office/officeart/2005/8/layout/radial5"/>
    <dgm:cxn modelId="{503DBEA5-E005-4304-90EE-D577E94FB023}" type="presOf" srcId="{732053EC-E61C-4248-A5CF-F46EF7B16929}" destId="{FF4F7717-B3F5-4FE0-8C70-3E7A0B67D39D}" srcOrd="0" destOrd="0" presId="urn:microsoft.com/office/officeart/2005/8/layout/radial5"/>
    <dgm:cxn modelId="{4D510730-5912-4B92-9C9E-C86D7A087438}" type="presOf" srcId="{C1806DFF-E166-4835-95FB-E366F607DEA0}" destId="{E3CBF488-54A1-4165-9D4B-2745F5F6352A}" srcOrd="0" destOrd="0" presId="urn:microsoft.com/office/officeart/2005/8/layout/radial5"/>
    <dgm:cxn modelId="{12FD97E9-456B-440B-A464-99BF861215D5}" type="presOf" srcId="{1D385069-02B1-4CAE-949B-EE1F3150EC20}" destId="{F3A0C8B6-F69E-4469-B8A1-DEDBB77A62FA}" srcOrd="0" destOrd="0" presId="urn:microsoft.com/office/officeart/2005/8/layout/radial5"/>
    <dgm:cxn modelId="{56BFDACF-9A41-4513-987A-9B06FDBED38B}" type="presOf" srcId="{B7CE5EE1-75E3-4DAD-9EF1-268E2291AC55}" destId="{DE492881-8966-47E3-9118-5414362AE50C}" srcOrd="1" destOrd="0" presId="urn:microsoft.com/office/officeart/2005/8/layout/radial5"/>
    <dgm:cxn modelId="{67128D32-FC44-4A92-AF3E-5BB40FB6F2A4}" type="presOf" srcId="{B7CE5EE1-75E3-4DAD-9EF1-268E2291AC55}" destId="{7579BBBD-1DDB-41CB-8A37-5BC19E73F2BA}" srcOrd="0" destOrd="0" presId="urn:microsoft.com/office/officeart/2005/8/layout/radial5"/>
    <dgm:cxn modelId="{AC728108-F9D1-4428-B267-FE856B57CB6E}" type="presOf" srcId="{3EBD23EB-BEC3-4D21-A2D8-2C46CB9D701E}" destId="{EC44464A-BFD2-417F-8922-35F47BA931FF}" srcOrd="0" destOrd="0" presId="urn:microsoft.com/office/officeart/2005/8/layout/radial5"/>
    <dgm:cxn modelId="{1F0FD2F6-9A5C-49B3-8928-AD891EB71B33}" type="presOf" srcId="{B012EC5C-CD6F-4B04-AA69-4E1BBECD2338}" destId="{97D3F831-533A-42FE-8012-394BDB32A839}" srcOrd="0" destOrd="0" presId="urn:microsoft.com/office/officeart/2005/8/layout/radial5"/>
    <dgm:cxn modelId="{ED5F6E25-C72D-4489-971D-266F00E38D30}" type="presOf" srcId="{63045971-B4B5-4A19-853F-C5EB1E5AC62C}" destId="{2CF208E7-B2A8-423D-BC82-59628486AEC2}" srcOrd="0" destOrd="0" presId="urn:microsoft.com/office/officeart/2005/8/layout/radial5"/>
    <dgm:cxn modelId="{9744490F-D30E-46E1-8110-917B186B558B}" srcId="{732053EC-E61C-4248-A5CF-F46EF7B16929}" destId="{63045971-B4B5-4A19-853F-C5EB1E5AC62C}" srcOrd="3" destOrd="0" parTransId="{58E3CDAE-8473-454D-8123-D2F474105B29}" sibTransId="{4A8243CF-3A9B-4045-869D-775715CB74CE}"/>
    <dgm:cxn modelId="{8743E3E2-5BAB-408E-B808-0B61B8A51E14}" srcId="{732053EC-E61C-4248-A5CF-F46EF7B16929}" destId="{C9BC3E39-1577-41D6-8A7F-7C6E9387F739}" srcOrd="2" destOrd="0" parTransId="{C1806DFF-E166-4835-95FB-E366F607DEA0}" sibTransId="{CF4188AB-98A7-4562-982D-5A4E43D1347E}"/>
    <dgm:cxn modelId="{153BB51E-E3A8-4DDE-835D-0F24ECF8363B}" type="presOf" srcId="{58E3CDAE-8473-454D-8123-D2F474105B29}" destId="{446EF17F-F71A-440E-88BD-27E87F828DA4}" srcOrd="0" destOrd="0" presId="urn:microsoft.com/office/officeart/2005/8/layout/radial5"/>
    <dgm:cxn modelId="{238DE1B8-A311-4855-9B71-155DCA21E791}" type="presParOf" srcId="{97D3F831-533A-42FE-8012-394BDB32A839}" destId="{FF4F7717-B3F5-4FE0-8C70-3E7A0B67D39D}" srcOrd="0" destOrd="0" presId="urn:microsoft.com/office/officeart/2005/8/layout/radial5"/>
    <dgm:cxn modelId="{028315E3-6024-4438-BFCC-F5759FBD9964}" type="presParOf" srcId="{97D3F831-533A-42FE-8012-394BDB32A839}" destId="{F6E3D882-88A8-4E41-BB46-458DC9230508}" srcOrd="1" destOrd="0" presId="urn:microsoft.com/office/officeart/2005/8/layout/radial5"/>
    <dgm:cxn modelId="{C8F036FD-5A85-469B-AA94-4131299977C1}" type="presParOf" srcId="{F6E3D882-88A8-4E41-BB46-458DC9230508}" destId="{79CBE139-E22A-4A10-8E53-B74A6AD62863}" srcOrd="0" destOrd="0" presId="urn:microsoft.com/office/officeart/2005/8/layout/radial5"/>
    <dgm:cxn modelId="{BCBB3B01-DD89-4F9B-B30E-2A5125C850FF}" type="presParOf" srcId="{97D3F831-533A-42FE-8012-394BDB32A839}" destId="{EC44464A-BFD2-417F-8922-35F47BA931FF}" srcOrd="2" destOrd="0" presId="urn:microsoft.com/office/officeart/2005/8/layout/radial5"/>
    <dgm:cxn modelId="{046DEB14-A232-436F-81BD-043F7785174F}" type="presParOf" srcId="{97D3F831-533A-42FE-8012-394BDB32A839}" destId="{7579BBBD-1DDB-41CB-8A37-5BC19E73F2BA}" srcOrd="3" destOrd="0" presId="urn:microsoft.com/office/officeart/2005/8/layout/radial5"/>
    <dgm:cxn modelId="{1848EB72-1101-4A81-A76B-6CF9E7BE086D}" type="presParOf" srcId="{7579BBBD-1DDB-41CB-8A37-5BC19E73F2BA}" destId="{DE492881-8966-47E3-9118-5414362AE50C}" srcOrd="0" destOrd="0" presId="urn:microsoft.com/office/officeart/2005/8/layout/radial5"/>
    <dgm:cxn modelId="{815E969D-AB25-4D61-9F24-F10032CD88CC}" type="presParOf" srcId="{97D3F831-533A-42FE-8012-394BDB32A839}" destId="{F3A0C8B6-F69E-4469-B8A1-DEDBB77A62FA}" srcOrd="4" destOrd="0" presId="urn:microsoft.com/office/officeart/2005/8/layout/radial5"/>
    <dgm:cxn modelId="{2B11A4F9-702F-4A1A-9ADB-665564BE5C23}" type="presParOf" srcId="{97D3F831-533A-42FE-8012-394BDB32A839}" destId="{E3CBF488-54A1-4165-9D4B-2745F5F6352A}" srcOrd="5" destOrd="0" presId="urn:microsoft.com/office/officeart/2005/8/layout/radial5"/>
    <dgm:cxn modelId="{7F2C91E4-60A9-41C8-BADE-0FE6BF3544DD}" type="presParOf" srcId="{E3CBF488-54A1-4165-9D4B-2745F5F6352A}" destId="{46A5E85B-FD1F-4F55-A295-A0C83B0A57AA}" srcOrd="0" destOrd="0" presId="urn:microsoft.com/office/officeart/2005/8/layout/radial5"/>
    <dgm:cxn modelId="{D0D61C67-4057-4CE9-8749-FBB98B867ECA}" type="presParOf" srcId="{97D3F831-533A-42FE-8012-394BDB32A839}" destId="{15CFDEB4-FAB9-4B27-98CF-62826F9AA209}" srcOrd="6" destOrd="0" presId="urn:microsoft.com/office/officeart/2005/8/layout/radial5"/>
    <dgm:cxn modelId="{C15C7285-B5E6-4374-A570-0E4E1A93C264}" type="presParOf" srcId="{97D3F831-533A-42FE-8012-394BDB32A839}" destId="{446EF17F-F71A-440E-88BD-27E87F828DA4}" srcOrd="7" destOrd="0" presId="urn:microsoft.com/office/officeart/2005/8/layout/radial5"/>
    <dgm:cxn modelId="{17E3431F-485F-4B34-B0E5-691CB4B762F5}" type="presParOf" srcId="{446EF17F-F71A-440E-88BD-27E87F828DA4}" destId="{3133B12B-B9A7-4B19-B7D0-3FCCFABCA9F2}" srcOrd="0" destOrd="0" presId="urn:microsoft.com/office/officeart/2005/8/layout/radial5"/>
    <dgm:cxn modelId="{1806FCEB-0151-4910-AC49-73EF76D315FA}" type="presParOf" srcId="{97D3F831-533A-42FE-8012-394BDB32A839}" destId="{2CF208E7-B2A8-423D-BC82-59628486AEC2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F022-2E18-4863-8674-B608FE9EA8BD}">
      <dsp:nvSpPr>
        <dsp:cNvPr id="0" name=""/>
        <dsp:cNvSpPr/>
      </dsp:nvSpPr>
      <dsp:spPr>
        <a:xfrm>
          <a:off x="1977673" y="730650"/>
          <a:ext cx="4167238" cy="4167238"/>
        </a:xfrm>
        <a:prstGeom prst="blockArc">
          <a:avLst>
            <a:gd name="adj1" fmla="val 10977326"/>
            <a:gd name="adj2" fmla="val 1620457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F35C6-9C03-4B00-B022-35FEFF3B2A84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76CEF-1C2E-49D1-BB29-1376EFF2BA2F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0132F-EEA9-48A8-9AA8-EAAE07D5859B}">
      <dsp:nvSpPr>
        <dsp:cNvPr id="0" name=""/>
        <dsp:cNvSpPr/>
      </dsp:nvSpPr>
      <dsp:spPr>
        <a:xfrm>
          <a:off x="1983087" y="730650"/>
          <a:ext cx="4167238" cy="4167238"/>
        </a:xfrm>
        <a:prstGeom prst="blockArc">
          <a:avLst>
            <a:gd name="adj1" fmla="val 16195428"/>
            <a:gd name="adj2" fmla="val 2142267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9F3F4-2D62-40A8-8CCF-5121334058CA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Good habit</a:t>
          </a:r>
        </a:p>
      </dsp:txBody>
      <dsp:txXfrm>
        <a:off x="3385569" y="2030903"/>
        <a:ext cx="1356860" cy="1356860"/>
      </dsp:txXfrm>
    </dsp:sp>
    <dsp:sp modelId="{DAE0104D-3A68-45F2-AA4C-87B8D4D19DC3}">
      <dsp:nvSpPr>
        <dsp:cNvPr id="0" name=""/>
        <dsp:cNvSpPr/>
      </dsp:nvSpPr>
      <dsp:spPr>
        <a:xfrm>
          <a:off x="3392388" y="107396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Wash hands</a:t>
          </a:r>
        </a:p>
      </dsp:txBody>
      <dsp:txXfrm>
        <a:off x="3589098" y="304106"/>
        <a:ext cx="949803" cy="949803"/>
      </dsp:txXfrm>
    </dsp:sp>
    <dsp:sp modelId="{29EF7E27-713F-4A43-816F-3CF058317AF6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Eat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healthfood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624361" y="2234431"/>
        <a:ext cx="949803" cy="949803"/>
      </dsp:txXfrm>
    </dsp:sp>
    <dsp:sp modelId="{6FF1D8CB-A165-42E4-8FA6-4AE39C9DB3A1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After toilet use shop</a:t>
          </a:r>
        </a:p>
      </dsp:txBody>
      <dsp:txXfrm>
        <a:off x="3589098" y="4269695"/>
        <a:ext cx="949803" cy="949803"/>
      </dsp:txXfrm>
    </dsp:sp>
    <dsp:sp modelId="{A7887205-59AB-4BA3-B33E-95A28E6E1D56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Drink pure water</a:t>
          </a:r>
        </a:p>
      </dsp:txBody>
      <dsp:txXfrm>
        <a:off x="1553834" y="2234431"/>
        <a:ext cx="949803" cy="94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F7717-B3F5-4FE0-8C70-3E7A0B67D39D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Good habit</a:t>
          </a:r>
        </a:p>
      </dsp:txBody>
      <dsp:txXfrm>
        <a:off x="3560263" y="2205596"/>
        <a:ext cx="1007473" cy="1007473"/>
      </dsp:txXfrm>
    </dsp:sp>
    <dsp:sp modelId="{F6E3D882-88A8-4E41-BB46-458DC9230508}">
      <dsp:nvSpPr>
        <dsp:cNvPr id="0" name=""/>
        <dsp:cNvSpPr/>
      </dsp:nvSpPr>
      <dsp:spPr>
        <a:xfrm rot="16200000">
          <a:off x="3912377" y="1477231"/>
          <a:ext cx="30324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7864" y="1619603"/>
        <a:ext cx="212272" cy="290655"/>
      </dsp:txXfrm>
    </dsp:sp>
    <dsp:sp modelId="{EC44464A-BFD2-417F-8922-35F47BA931FF}">
      <dsp:nvSpPr>
        <dsp:cNvPr id="0" name=""/>
        <dsp:cNvSpPr/>
      </dsp:nvSpPr>
      <dsp:spPr>
        <a:xfrm>
          <a:off x="3351609" y="0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Washing Hand </a:t>
          </a:r>
        </a:p>
      </dsp:txBody>
      <dsp:txXfrm>
        <a:off x="3560263" y="208654"/>
        <a:ext cx="1007473" cy="1007473"/>
      </dsp:txXfrm>
    </dsp:sp>
    <dsp:sp modelId="{7579BBBD-1DDB-41CB-8A37-5BC19E73F2BA}">
      <dsp:nvSpPr>
        <dsp:cNvPr id="0" name=""/>
        <dsp:cNvSpPr/>
      </dsp:nvSpPr>
      <dsp:spPr>
        <a:xfrm>
          <a:off x="4901608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01608" y="2564005"/>
        <a:ext cx="211162" cy="290655"/>
      </dsp:txXfrm>
    </dsp:sp>
    <dsp:sp modelId="{F3A0C8B6-F69E-4469-B8A1-DEDBB77A62FA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Use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sope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4215" y="2205596"/>
        <a:ext cx="1007473" cy="1007473"/>
      </dsp:txXfrm>
    </dsp:sp>
    <dsp:sp modelId="{E3CBF488-54A1-4165-9D4B-2745F5F6352A}">
      <dsp:nvSpPr>
        <dsp:cNvPr id="0" name=""/>
        <dsp:cNvSpPr/>
      </dsp:nvSpPr>
      <dsp:spPr>
        <a:xfrm rot="5400000">
          <a:off x="3912377" y="3457009"/>
          <a:ext cx="30324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7864" y="3508408"/>
        <a:ext cx="212272" cy="290655"/>
      </dsp:txXfrm>
    </dsp:sp>
    <dsp:sp modelId="{15CFDEB4-FAB9-4B27-98CF-62826F9AA209}">
      <dsp:nvSpPr>
        <dsp:cNvPr id="0" name=""/>
        <dsp:cNvSpPr/>
      </dsp:nvSpPr>
      <dsp:spPr>
        <a:xfrm>
          <a:off x="3351609" y="3993885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Clean fingernails</a:t>
          </a:r>
        </a:p>
      </dsp:txBody>
      <dsp:txXfrm>
        <a:off x="3560263" y="4202539"/>
        <a:ext cx="1007473" cy="1007473"/>
      </dsp:txXfrm>
    </dsp:sp>
    <dsp:sp modelId="{446EF17F-F71A-440E-88BD-27E87F828DA4}">
      <dsp:nvSpPr>
        <dsp:cNvPr id="0" name=""/>
        <dsp:cNvSpPr/>
      </dsp:nvSpPr>
      <dsp:spPr>
        <a:xfrm rot="10800000">
          <a:off x="2924731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15229" y="2564005"/>
        <a:ext cx="211162" cy="290655"/>
      </dsp:txXfrm>
    </dsp:sp>
    <dsp:sp modelId="{2CF208E7-B2A8-423D-BC82-59628486AEC2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Drink pure water</a:t>
          </a:r>
        </a:p>
      </dsp:txBody>
      <dsp:txXfrm>
        <a:off x="1566311" y="2205596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4778-B391-4DC4-A942-5B14964766A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C2474-066B-49AC-8660-9C1E0EFB1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51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C2474-066B-49AC-8660-9C1E0EFB16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47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C2474-066B-49AC-8660-9C1E0EFB16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22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08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8737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27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0513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4078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217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283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63550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95459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16750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9061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959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8187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081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744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938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659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8688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15139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6748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159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707825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8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38259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868794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6341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8085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1231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21190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644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6439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475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055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10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449246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5898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9402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3634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8121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200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392742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52554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84379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2542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79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0167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14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687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5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7213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69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534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1212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3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43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544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13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08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306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77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998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09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90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213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9901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763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545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050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3098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46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3368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832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074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5309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422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963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634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270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0134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175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5832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01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7552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153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193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429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3115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18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702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7397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986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567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0260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756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86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90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864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8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230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156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6322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0492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600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309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39772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326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60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0272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205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05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475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070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6017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5353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314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4671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937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55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558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113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1680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82594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0392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702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9497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707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3866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9929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68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8614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84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6201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6189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33391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356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2946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149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8050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46014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88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42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5501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50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1113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310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951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532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7E29DA-40D5-4C08-9624-4F7A2240B903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F7981F-7D4D-4611-88CC-1A1C42D4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838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3.xml"/><Relationship Id="rId1" Type="http://schemas.openxmlformats.org/officeDocument/2006/relationships/video" Target="NULL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4C8C25-D5D5-E255-17F1-4A55058E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1D40D3-FBF0-D25F-97F9-A507A8612507}"/>
              </a:ext>
            </a:extLst>
          </p:cNvPr>
          <p:cNvSpPr/>
          <p:nvPr/>
        </p:nvSpPr>
        <p:spPr>
          <a:xfrm>
            <a:off x="3509393" y="494676"/>
            <a:ext cx="43304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Subject English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7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="" xmlns:a16="http://schemas.microsoft.com/office/drawing/2014/main" id="{1D1A911B-A1BA-C7AE-94C3-0C15A52720CD}"/>
              </a:ext>
            </a:extLst>
          </p:cNvPr>
          <p:cNvSpPr/>
          <p:nvPr/>
        </p:nvSpPr>
        <p:spPr>
          <a:xfrm>
            <a:off x="151056" y="1244472"/>
            <a:ext cx="11342076" cy="2866292"/>
          </a:xfrm>
          <a:prstGeom prst="ribbon">
            <a:avLst>
              <a:gd name="adj1" fmla="val 0"/>
              <a:gd name="adj2" fmla="val 743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HABIT</a:t>
            </a:r>
          </a:p>
        </p:txBody>
      </p:sp>
    </p:spTree>
    <p:extLst>
      <p:ext uri="{BB962C8B-B14F-4D97-AF65-F5344CB8AC3E}">
        <p14:creationId xmlns="" xmlns:p14="http://schemas.microsoft.com/office/powerpoint/2010/main" val="6683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18980E-101C-9758-E7EF-88DFF5662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0" y="1228360"/>
            <a:ext cx="11392524" cy="4662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50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D3C783-02EB-196D-6856-406FEAEA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5" y="340488"/>
            <a:ext cx="2451734" cy="1684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B3043A-ED7F-E4CE-97B2-F86DA95C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849" y="322732"/>
            <a:ext cx="3176822" cy="1934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0E08919-00AA-DB3D-B9D2-3DEBE047D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778"/>
          <a:stretch/>
        </p:blipFill>
        <p:spPr>
          <a:xfrm>
            <a:off x="8510499" y="285203"/>
            <a:ext cx="3078149" cy="1793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7E3F7AF-EBB9-842B-BCFF-919A7EE6D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45" y="2702079"/>
            <a:ext cx="2816179" cy="1689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3A09934-17FA-C603-79C2-4DC17364F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42" y="-2129328"/>
            <a:ext cx="11639862" cy="6520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1E8E077-7026-EBEE-1531-F5655FC56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935" y="4866211"/>
            <a:ext cx="2730242" cy="1390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0D985FE-AFB7-A4E5-F69F-AD12C877B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805" y="2768376"/>
            <a:ext cx="3131338" cy="1542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A7FCF3C-350F-48E3-1D54-CDD3B0F44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303" y="2601028"/>
            <a:ext cx="3078149" cy="1506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921C0C3-F3D0-6EE2-8398-207C796E40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8962" y="4675347"/>
            <a:ext cx="2929180" cy="15653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7FD9A3C-BC91-92FE-CFA9-A5550B81C5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6877" y="4502792"/>
            <a:ext cx="2929180" cy="1753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BE01BF-7ED7-03F7-0172-3BE73C2876E2}"/>
              </a:ext>
            </a:extLst>
          </p:cNvPr>
          <p:cNvSpPr txBox="1"/>
          <p:nvPr/>
        </p:nvSpPr>
        <p:spPr>
          <a:xfrm>
            <a:off x="725837" y="2375470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48E4BB-9F09-25D6-6235-177D4573C44A}"/>
              </a:ext>
            </a:extLst>
          </p:cNvPr>
          <p:cNvSpPr txBox="1"/>
          <p:nvPr/>
        </p:nvSpPr>
        <p:spPr>
          <a:xfrm>
            <a:off x="725330" y="2219664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BF6794-6260-38C0-485A-603ED7F40327}"/>
              </a:ext>
            </a:extLst>
          </p:cNvPr>
          <p:cNvSpPr txBox="1"/>
          <p:nvPr/>
        </p:nvSpPr>
        <p:spPr>
          <a:xfrm>
            <a:off x="877730" y="2372064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892CD9-CD0F-4CDA-6E9B-C25B0F9B6592}"/>
              </a:ext>
            </a:extLst>
          </p:cNvPr>
          <p:cNvSpPr txBox="1"/>
          <p:nvPr/>
        </p:nvSpPr>
        <p:spPr>
          <a:xfrm>
            <a:off x="655709" y="2235788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C2C4E3-40B5-BE75-C2AE-3A71BEEA721F}"/>
              </a:ext>
            </a:extLst>
          </p:cNvPr>
          <p:cNvSpPr txBox="1"/>
          <p:nvPr/>
        </p:nvSpPr>
        <p:spPr>
          <a:xfrm>
            <a:off x="808109" y="2388188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6E127B2-E8CB-8863-89F6-BB555429E124}"/>
              </a:ext>
            </a:extLst>
          </p:cNvPr>
          <p:cNvSpPr txBox="1"/>
          <p:nvPr/>
        </p:nvSpPr>
        <p:spPr>
          <a:xfrm>
            <a:off x="960509" y="2540588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BD30091-8953-3F5B-0C2C-DE35DE157BDD}"/>
              </a:ext>
            </a:extLst>
          </p:cNvPr>
          <p:cNvSpPr txBox="1"/>
          <p:nvPr/>
        </p:nvSpPr>
        <p:spPr>
          <a:xfrm>
            <a:off x="1675315" y="2257062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EF4193-D4CC-CF4F-A518-24101AFECD1E}"/>
              </a:ext>
            </a:extLst>
          </p:cNvPr>
          <p:cNvSpPr txBox="1"/>
          <p:nvPr/>
        </p:nvSpPr>
        <p:spPr>
          <a:xfrm>
            <a:off x="1265309" y="2845388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B0327C0-6C62-5B06-18F6-D50D54A27A16}"/>
              </a:ext>
            </a:extLst>
          </p:cNvPr>
          <p:cNvSpPr txBox="1"/>
          <p:nvPr/>
        </p:nvSpPr>
        <p:spPr>
          <a:xfrm>
            <a:off x="1417709" y="2997788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38A09DB-3DC0-2249-3B8D-50F6689A562F}"/>
              </a:ext>
            </a:extLst>
          </p:cNvPr>
          <p:cNvSpPr txBox="1"/>
          <p:nvPr/>
        </p:nvSpPr>
        <p:spPr>
          <a:xfrm>
            <a:off x="1769138" y="3658900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E55F194-955E-9ED1-D773-0D8A2AA8D226}"/>
              </a:ext>
            </a:extLst>
          </p:cNvPr>
          <p:cNvSpPr txBox="1"/>
          <p:nvPr/>
        </p:nvSpPr>
        <p:spPr>
          <a:xfrm>
            <a:off x="550894" y="2324972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427E58-42D6-301B-7276-EA91303B11D2}"/>
              </a:ext>
            </a:extLst>
          </p:cNvPr>
          <p:cNvSpPr txBox="1"/>
          <p:nvPr/>
        </p:nvSpPr>
        <p:spPr>
          <a:xfrm>
            <a:off x="682112" y="2271398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3D10AD-F414-313B-751C-B46867246D8F}"/>
              </a:ext>
            </a:extLst>
          </p:cNvPr>
          <p:cNvSpPr txBox="1"/>
          <p:nvPr/>
        </p:nvSpPr>
        <p:spPr>
          <a:xfrm>
            <a:off x="445282" y="2253454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B2206EE-558D-8B42-2A8D-F50E0AA38BAD}"/>
              </a:ext>
            </a:extLst>
          </p:cNvPr>
          <p:cNvSpPr txBox="1"/>
          <p:nvPr/>
        </p:nvSpPr>
        <p:spPr>
          <a:xfrm>
            <a:off x="566276" y="2078749"/>
            <a:ext cx="199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clothes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9051F96-3C0E-6B06-2DD7-B354BA49C5B8}"/>
              </a:ext>
            </a:extLst>
          </p:cNvPr>
          <p:cNvSpPr txBox="1"/>
          <p:nvPr/>
        </p:nvSpPr>
        <p:spPr>
          <a:xfrm>
            <a:off x="4427269" y="2253454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32F223-DFF7-F2E4-36ED-5DBE0A0C348F}"/>
              </a:ext>
            </a:extLst>
          </p:cNvPr>
          <p:cNvSpPr txBox="1"/>
          <p:nvPr/>
        </p:nvSpPr>
        <p:spPr>
          <a:xfrm>
            <a:off x="4747733" y="2276595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3DC06D0-92F3-606E-3ED3-1D5A87F61B26}"/>
              </a:ext>
            </a:extLst>
          </p:cNvPr>
          <p:cNvSpPr txBox="1"/>
          <p:nvPr/>
        </p:nvSpPr>
        <p:spPr>
          <a:xfrm>
            <a:off x="913721" y="270594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4147402-2921-700F-7AB8-F6688FBB5302}"/>
              </a:ext>
            </a:extLst>
          </p:cNvPr>
          <p:cNvSpPr txBox="1"/>
          <p:nvPr/>
        </p:nvSpPr>
        <p:spPr>
          <a:xfrm>
            <a:off x="1066121" y="285834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64312E5-B674-8100-3B86-88702EFA212C}"/>
              </a:ext>
            </a:extLst>
          </p:cNvPr>
          <p:cNvSpPr txBox="1"/>
          <p:nvPr/>
        </p:nvSpPr>
        <p:spPr>
          <a:xfrm>
            <a:off x="1218521" y="301074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56A0B46-6359-FA9E-CB16-BC9F78DE0D0F}"/>
              </a:ext>
            </a:extLst>
          </p:cNvPr>
          <p:cNvSpPr txBox="1"/>
          <p:nvPr/>
        </p:nvSpPr>
        <p:spPr>
          <a:xfrm>
            <a:off x="1077195" y="2898962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9692A61-B881-7043-0369-DA1E44A64CCC}"/>
              </a:ext>
            </a:extLst>
          </p:cNvPr>
          <p:cNvSpPr txBox="1"/>
          <p:nvPr/>
        </p:nvSpPr>
        <p:spPr>
          <a:xfrm>
            <a:off x="4532653" y="240544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E1D0792-8890-6D2D-8E3A-B001BA24D1F7}"/>
              </a:ext>
            </a:extLst>
          </p:cNvPr>
          <p:cNvSpPr txBox="1"/>
          <p:nvPr/>
        </p:nvSpPr>
        <p:spPr>
          <a:xfrm>
            <a:off x="4685053" y="255784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182FF2D-9AD9-A6AC-F457-85DB025787F9}"/>
              </a:ext>
            </a:extLst>
          </p:cNvPr>
          <p:cNvSpPr txBox="1"/>
          <p:nvPr/>
        </p:nvSpPr>
        <p:spPr>
          <a:xfrm>
            <a:off x="750082" y="2558254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F374CA2-0994-8174-C447-5B2AF3428815}"/>
              </a:ext>
            </a:extLst>
          </p:cNvPr>
          <p:cNvSpPr txBox="1"/>
          <p:nvPr/>
        </p:nvSpPr>
        <p:spPr>
          <a:xfrm>
            <a:off x="902482" y="2710654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6F1E9E-C1FE-35A8-1763-7D8D4EC09CC2}"/>
              </a:ext>
            </a:extLst>
          </p:cNvPr>
          <p:cNvSpPr txBox="1"/>
          <p:nvPr/>
        </p:nvSpPr>
        <p:spPr>
          <a:xfrm>
            <a:off x="2006179" y="1425687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5356D3B-8962-D8D2-78CF-B4DB5B4752C3}"/>
              </a:ext>
            </a:extLst>
          </p:cNvPr>
          <p:cNvSpPr txBox="1"/>
          <p:nvPr/>
        </p:nvSpPr>
        <p:spPr>
          <a:xfrm>
            <a:off x="762248" y="4397970"/>
            <a:ext cx="199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fingernails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FAF773D-FDC5-6B50-59F7-2B2A32EC5C9C}"/>
              </a:ext>
            </a:extLst>
          </p:cNvPr>
          <p:cNvSpPr txBox="1"/>
          <p:nvPr/>
        </p:nvSpPr>
        <p:spPr>
          <a:xfrm>
            <a:off x="4528235" y="376112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7D6896C-7FDB-780E-269B-608D2A6BF361}"/>
              </a:ext>
            </a:extLst>
          </p:cNvPr>
          <p:cNvSpPr txBox="1"/>
          <p:nvPr/>
        </p:nvSpPr>
        <p:spPr>
          <a:xfrm>
            <a:off x="4625230" y="391352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7E6A7A0-34B1-8040-3FBC-25BAF9C8E434}"/>
              </a:ext>
            </a:extLst>
          </p:cNvPr>
          <p:cNvSpPr txBox="1"/>
          <p:nvPr/>
        </p:nvSpPr>
        <p:spPr>
          <a:xfrm>
            <a:off x="4833035" y="406592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EA644A9-74D3-91FC-553C-2685F9CFEE11}"/>
              </a:ext>
            </a:extLst>
          </p:cNvPr>
          <p:cNvSpPr txBox="1"/>
          <p:nvPr/>
        </p:nvSpPr>
        <p:spPr>
          <a:xfrm>
            <a:off x="4331710" y="2281886"/>
            <a:ext cx="199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playing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E3F19C7-3F20-09EE-CA0F-29E553241C2C}"/>
              </a:ext>
            </a:extLst>
          </p:cNvPr>
          <p:cNvSpPr txBox="1"/>
          <p:nvPr/>
        </p:nvSpPr>
        <p:spPr>
          <a:xfrm>
            <a:off x="4985435" y="421832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AA0D665-7F34-937B-497C-7632B6702907}"/>
              </a:ext>
            </a:extLst>
          </p:cNvPr>
          <p:cNvSpPr txBox="1"/>
          <p:nvPr/>
        </p:nvSpPr>
        <p:spPr>
          <a:xfrm>
            <a:off x="5137835" y="437072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32AA849-3D2A-4086-21D5-2A1C1743EBDA}"/>
              </a:ext>
            </a:extLst>
          </p:cNvPr>
          <p:cNvSpPr txBox="1"/>
          <p:nvPr/>
        </p:nvSpPr>
        <p:spPr>
          <a:xfrm>
            <a:off x="5290235" y="452312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7483F12-EC3D-A16D-1866-54BA78633964}"/>
              </a:ext>
            </a:extLst>
          </p:cNvPr>
          <p:cNvSpPr txBox="1"/>
          <p:nvPr/>
        </p:nvSpPr>
        <p:spPr>
          <a:xfrm>
            <a:off x="5442635" y="4675529"/>
            <a:ext cx="1997055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B5FEB2D-8E7D-8BAE-1EE8-A07517092233}"/>
              </a:ext>
            </a:extLst>
          </p:cNvPr>
          <p:cNvSpPr txBox="1"/>
          <p:nvPr/>
        </p:nvSpPr>
        <p:spPr>
          <a:xfrm>
            <a:off x="4444107" y="4284728"/>
            <a:ext cx="199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dirt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D87C34E-893E-09DA-F0D3-10C428057466}"/>
              </a:ext>
            </a:extLst>
          </p:cNvPr>
          <p:cNvSpPr txBox="1"/>
          <p:nvPr/>
        </p:nvSpPr>
        <p:spPr>
          <a:xfrm>
            <a:off x="8989663" y="4098195"/>
            <a:ext cx="257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Washing hands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0719542-DC18-A594-22E9-2C6FEEDD6012}"/>
              </a:ext>
            </a:extLst>
          </p:cNvPr>
          <p:cNvSpPr txBox="1"/>
          <p:nvPr/>
        </p:nvSpPr>
        <p:spPr>
          <a:xfrm>
            <a:off x="9794929" y="6209058"/>
            <a:ext cx="141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eyes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C3AF121-5CA5-B330-42DC-DD1DF60EAED6}"/>
              </a:ext>
            </a:extLst>
          </p:cNvPr>
          <p:cNvSpPr txBox="1"/>
          <p:nvPr/>
        </p:nvSpPr>
        <p:spPr>
          <a:xfrm>
            <a:off x="4927570" y="6175328"/>
            <a:ext cx="120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soap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A5E8948-F9B8-D212-7E6A-0B033A193D41}"/>
              </a:ext>
            </a:extLst>
          </p:cNvPr>
          <p:cNvSpPr txBox="1"/>
          <p:nvPr/>
        </p:nvSpPr>
        <p:spPr>
          <a:xfrm>
            <a:off x="9370920" y="2219663"/>
            <a:ext cx="120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shoe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70C3C9B-6C8F-530F-AA40-DE0AF0D7DFC5}"/>
              </a:ext>
            </a:extLst>
          </p:cNvPr>
          <p:cNvSpPr txBox="1"/>
          <p:nvPr/>
        </p:nvSpPr>
        <p:spPr>
          <a:xfrm>
            <a:off x="1077195" y="6263053"/>
            <a:ext cx="120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germ</a:t>
            </a:r>
          </a:p>
        </p:txBody>
      </p:sp>
    </p:spTree>
    <p:extLst>
      <p:ext uri="{BB962C8B-B14F-4D97-AF65-F5344CB8AC3E}">
        <p14:creationId xmlns="" xmlns:p14="http://schemas.microsoft.com/office/powerpoint/2010/main" val="35148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6" grpId="0"/>
      <p:bldP spid="51" grpId="0"/>
      <p:bldP spid="29" grpId="0"/>
      <p:bldP spid="52" grpId="0"/>
      <p:bldP spid="53" grpId="0"/>
      <p:bldP spid="54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633412"/>
            <a:ext cx="9458325" cy="5591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36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9E78DA-1BCE-9E78-0893-539EEC1D4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6" r="5696" b="15887"/>
          <a:stretch/>
        </p:blipFill>
        <p:spPr>
          <a:xfrm>
            <a:off x="887831" y="346839"/>
            <a:ext cx="2908862" cy="2185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2F313C-5FF0-3E23-869F-A853A02BC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49"/>
          <a:stretch/>
        </p:blipFill>
        <p:spPr>
          <a:xfrm>
            <a:off x="4597368" y="346840"/>
            <a:ext cx="2645764" cy="1954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BDEDBA-10C0-BB7A-E952-3978E6727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49" b="17761"/>
          <a:stretch/>
        </p:blipFill>
        <p:spPr>
          <a:xfrm>
            <a:off x="8093153" y="401699"/>
            <a:ext cx="2645764" cy="1899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772F42E-9690-8BB9-AE97-E6530E6F3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0" y="3657227"/>
            <a:ext cx="2908862" cy="1954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81C1CB8-23FB-E7B1-4418-7FF033BB4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68" y="3550787"/>
            <a:ext cx="2645764" cy="1954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5FAE74-7CD0-D09A-8408-67813A4497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0" t="12966" r="7095"/>
          <a:stretch/>
        </p:blipFill>
        <p:spPr>
          <a:xfrm>
            <a:off x="8043808" y="3550787"/>
            <a:ext cx="2908863" cy="20100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89CA1D-6FA6-FC1C-E271-00F4FF3F8CAC}"/>
              </a:ext>
            </a:extLst>
          </p:cNvPr>
          <p:cNvSpPr txBox="1"/>
          <p:nvPr/>
        </p:nvSpPr>
        <p:spPr>
          <a:xfrm>
            <a:off x="1418492" y="3071446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="" xmlns:a16="http://schemas.microsoft.com/office/drawing/2014/main" id="{793EDF41-DE0A-3A16-C897-4B0359F49CD9}"/>
              </a:ext>
            </a:extLst>
          </p:cNvPr>
          <p:cNvSpPr/>
          <p:nvPr/>
        </p:nvSpPr>
        <p:spPr>
          <a:xfrm>
            <a:off x="1322353" y="2837730"/>
            <a:ext cx="2039816" cy="54512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Cloth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="" xmlns:a16="http://schemas.microsoft.com/office/drawing/2014/main" id="{921B08D2-5E01-C197-BED0-7D82ED6E8135}"/>
              </a:ext>
            </a:extLst>
          </p:cNvPr>
          <p:cNvSpPr/>
          <p:nvPr/>
        </p:nvSpPr>
        <p:spPr>
          <a:xfrm>
            <a:off x="4844657" y="2610849"/>
            <a:ext cx="2039816" cy="54512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Sope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="" xmlns:a16="http://schemas.microsoft.com/office/drawing/2014/main" id="{8CA196B3-4550-7AE4-4C4C-B4A1A1DCA457}"/>
              </a:ext>
            </a:extLst>
          </p:cNvPr>
          <p:cNvSpPr/>
          <p:nvPr/>
        </p:nvSpPr>
        <p:spPr>
          <a:xfrm>
            <a:off x="8270823" y="2610849"/>
            <a:ext cx="2039816" cy="54512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Shoe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="" xmlns:a16="http://schemas.microsoft.com/office/drawing/2014/main" id="{A694F894-6B29-E82E-C04E-FA13396B7BD4}"/>
              </a:ext>
            </a:extLst>
          </p:cNvPr>
          <p:cNvSpPr/>
          <p:nvPr/>
        </p:nvSpPr>
        <p:spPr>
          <a:xfrm>
            <a:off x="8370469" y="5875636"/>
            <a:ext cx="2039816" cy="54512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Germ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="" xmlns:a16="http://schemas.microsoft.com/office/drawing/2014/main" id="{D900BA78-CABF-F17E-2960-F21B41BA90D4}"/>
              </a:ext>
            </a:extLst>
          </p:cNvPr>
          <p:cNvSpPr/>
          <p:nvPr/>
        </p:nvSpPr>
        <p:spPr>
          <a:xfrm>
            <a:off x="4900342" y="5845072"/>
            <a:ext cx="2039816" cy="54512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Dirt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="" xmlns:a16="http://schemas.microsoft.com/office/drawing/2014/main" id="{88B4D78F-E006-DA88-0E82-A65B8F213DC0}"/>
              </a:ext>
            </a:extLst>
          </p:cNvPr>
          <p:cNvSpPr/>
          <p:nvPr/>
        </p:nvSpPr>
        <p:spPr>
          <a:xfrm>
            <a:off x="1430215" y="5827806"/>
            <a:ext cx="2039816" cy="54512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Nail</a:t>
            </a:r>
          </a:p>
        </p:txBody>
      </p:sp>
    </p:spTree>
    <p:extLst>
      <p:ext uri="{BB962C8B-B14F-4D97-AF65-F5344CB8AC3E}">
        <p14:creationId xmlns="" xmlns:p14="http://schemas.microsoft.com/office/powerpoint/2010/main" val="334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4019A680-CD62-0B40-8B38-1ED2AD73B4F7}"/>
              </a:ext>
            </a:extLst>
          </p:cNvPr>
          <p:cNvSpPr/>
          <p:nvPr/>
        </p:nvSpPr>
        <p:spPr>
          <a:xfrm>
            <a:off x="2265482" y="1202514"/>
            <a:ext cx="8335108" cy="3956539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A962B02-901F-48C9-42F1-C163DD82C215}"/>
              </a:ext>
            </a:extLst>
          </p:cNvPr>
          <p:cNvSpPr txBox="1"/>
          <p:nvPr/>
        </p:nvSpPr>
        <p:spPr>
          <a:xfrm>
            <a:off x="4062044" y="1443841"/>
            <a:ext cx="474198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Practice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Activite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62A509-DAFE-E9A3-7C44-2AE3531D2B06}"/>
              </a:ext>
            </a:extLst>
          </p:cNvPr>
          <p:cNvSpPr txBox="1"/>
          <p:nvPr/>
        </p:nvSpPr>
        <p:spPr>
          <a:xfrm>
            <a:off x="3610708" y="2362618"/>
            <a:ext cx="6060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at page</a:t>
            </a:r>
            <a:r>
              <a:rPr lang="en-US" sz="3600" dirty="0">
                <a:solidFill>
                  <a:schemeClr val="bg1"/>
                </a:solidFill>
                <a:latin typeface="AnandaXMJ" pitchFamily="2" charset="0"/>
                <a:cs typeface="NikoshBAN" panose="02000000000000000000" pitchFamily="2" charset="0"/>
              </a:rPr>
              <a:t>72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											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C7D90E0-D3C7-E4E5-45ED-AE8EC3C2FF70}"/>
              </a:ext>
            </a:extLst>
          </p:cNvPr>
          <p:cNvSpPr txBox="1"/>
          <p:nvPr/>
        </p:nvSpPr>
        <p:spPr>
          <a:xfrm>
            <a:off x="3610708" y="3105834"/>
            <a:ext cx="466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reading aloud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2ABAB5-B552-44CF-69D9-4214008098D3}"/>
              </a:ext>
            </a:extLst>
          </p:cNvPr>
          <p:cNvSpPr txBox="1"/>
          <p:nvPr/>
        </p:nvSpPr>
        <p:spPr>
          <a:xfrm>
            <a:off x="3683976" y="4072402"/>
            <a:ext cx="549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 to me and follow </a:t>
            </a:r>
          </a:p>
        </p:txBody>
      </p:sp>
    </p:spTree>
    <p:extLst>
      <p:ext uri="{BB962C8B-B14F-4D97-AF65-F5344CB8AC3E}">
        <p14:creationId xmlns="" xmlns:p14="http://schemas.microsoft.com/office/powerpoint/2010/main" val="37424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CCD1E0-C1B5-86A7-8B40-65771A07E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223"/>
            <a:ext cx="11100216" cy="6453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05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9E4277-13E6-5971-AF8C-85020440554B}"/>
              </a:ext>
            </a:extLst>
          </p:cNvPr>
          <p:cNvSpPr txBox="1"/>
          <p:nvPr/>
        </p:nvSpPr>
        <p:spPr>
          <a:xfrm>
            <a:off x="2428408" y="0"/>
            <a:ext cx="5921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Feedback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6E4D4B3-94B2-8E8F-FC0E-23766EFF80EB}"/>
              </a:ext>
            </a:extLst>
          </p:cNvPr>
          <p:cNvSpPr/>
          <p:nvPr/>
        </p:nvSpPr>
        <p:spPr>
          <a:xfrm>
            <a:off x="267325" y="2190582"/>
            <a:ext cx="9114019" cy="719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Nusair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loves to play along.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48367D-2BF4-1F00-6E43-7BF686556C6A}"/>
              </a:ext>
            </a:extLst>
          </p:cNvPr>
          <p:cNvSpPr/>
          <p:nvPr/>
        </p:nvSpPr>
        <p:spPr>
          <a:xfrm>
            <a:off x="267325" y="3033354"/>
            <a:ext cx="9114019" cy="719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b.Nusair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play in the field with his friends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781C97-D6B2-CC1D-4C31-AD0DF24C4382}"/>
              </a:ext>
            </a:extLst>
          </p:cNvPr>
          <p:cNvSpPr/>
          <p:nvPr/>
        </p:nvSpPr>
        <p:spPr>
          <a:xfrm>
            <a:off x="267325" y="4038425"/>
            <a:ext cx="9114019" cy="719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c.He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comes from the field with dirt.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8E992C-E605-2FDA-D5C2-6C0DC5D8ED9D}"/>
              </a:ext>
            </a:extLst>
          </p:cNvPr>
          <p:cNvSpPr/>
          <p:nvPr/>
        </p:nvSpPr>
        <p:spPr>
          <a:xfrm>
            <a:off x="267325" y="4943293"/>
            <a:ext cx="9114019" cy="719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d. Germs are found in dirt.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00A8E3-70D3-7142-490C-BBBD099CF09D}"/>
              </a:ext>
            </a:extLst>
          </p:cNvPr>
          <p:cNvSpPr/>
          <p:nvPr/>
        </p:nvSpPr>
        <p:spPr>
          <a:xfrm>
            <a:off x="267325" y="5928609"/>
            <a:ext cx="9114019" cy="719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e.Nusair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follows what his mother says .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="" xmlns:a16="http://schemas.microsoft.com/office/drawing/2014/main" id="{8080A165-1C40-AB80-1074-634590882EB1}"/>
              </a:ext>
            </a:extLst>
          </p:cNvPr>
          <p:cNvSpPr/>
          <p:nvPr/>
        </p:nvSpPr>
        <p:spPr>
          <a:xfrm>
            <a:off x="10015928" y="2137326"/>
            <a:ext cx="1648918" cy="71952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="" xmlns:a16="http://schemas.microsoft.com/office/drawing/2014/main" id="{E4C12242-653E-12CF-0008-D823B023F65F}"/>
              </a:ext>
            </a:extLst>
          </p:cNvPr>
          <p:cNvSpPr/>
          <p:nvPr/>
        </p:nvSpPr>
        <p:spPr>
          <a:xfrm>
            <a:off x="10015928" y="3074050"/>
            <a:ext cx="1648918" cy="71952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="" xmlns:a16="http://schemas.microsoft.com/office/drawing/2014/main" id="{1740BE32-0AA7-A59D-E221-AB61B5B6A4BF}"/>
              </a:ext>
            </a:extLst>
          </p:cNvPr>
          <p:cNvSpPr/>
          <p:nvPr/>
        </p:nvSpPr>
        <p:spPr>
          <a:xfrm>
            <a:off x="10015928" y="4001146"/>
            <a:ext cx="1648918" cy="71952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="" xmlns:a16="http://schemas.microsoft.com/office/drawing/2014/main" id="{EF15267D-17F2-FF4E-EA5F-0B39B18C286F}"/>
              </a:ext>
            </a:extLst>
          </p:cNvPr>
          <p:cNvSpPr/>
          <p:nvPr/>
        </p:nvSpPr>
        <p:spPr>
          <a:xfrm>
            <a:off x="10015928" y="4974390"/>
            <a:ext cx="1648918" cy="71952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True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="" xmlns:a16="http://schemas.microsoft.com/office/drawing/2014/main" id="{27714194-4EE4-6683-5B7D-6CC959D50A3C}"/>
              </a:ext>
            </a:extLst>
          </p:cNvPr>
          <p:cNvSpPr/>
          <p:nvPr/>
        </p:nvSpPr>
        <p:spPr>
          <a:xfrm>
            <a:off x="10015928" y="5947634"/>
            <a:ext cx="1648918" cy="71952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True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1C436D96-359A-508D-8466-7A95438D9276}"/>
              </a:ext>
            </a:extLst>
          </p:cNvPr>
          <p:cNvSpPr/>
          <p:nvPr/>
        </p:nvSpPr>
        <p:spPr>
          <a:xfrm>
            <a:off x="267325" y="929391"/>
            <a:ext cx="9386341" cy="91355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Circle True or False for the Sentence below</a:t>
            </a:r>
          </a:p>
        </p:txBody>
      </p:sp>
    </p:spTree>
    <p:extLst>
      <p:ext uri="{BB962C8B-B14F-4D97-AF65-F5344CB8AC3E}">
        <p14:creationId xmlns="" xmlns:p14="http://schemas.microsoft.com/office/powerpoint/2010/main" val="13715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F76E64-776D-CD52-89C8-6EDAF79E9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47" y="1099108"/>
            <a:ext cx="8373209" cy="4521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C6F0B0-7A7E-5371-4771-5266B954AE16}"/>
              </a:ext>
            </a:extLst>
          </p:cNvPr>
          <p:cNvSpPr txBox="1"/>
          <p:nvPr/>
        </p:nvSpPr>
        <p:spPr>
          <a:xfrm>
            <a:off x="621323" y="1474644"/>
            <a:ext cx="154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91BD40-F252-C6D1-A513-B6829329E373}"/>
              </a:ext>
            </a:extLst>
          </p:cNvPr>
          <p:cNvSpPr txBox="1"/>
          <p:nvPr/>
        </p:nvSpPr>
        <p:spPr>
          <a:xfrm>
            <a:off x="498230" y="4999340"/>
            <a:ext cx="154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120587-E7D8-7BE6-E20F-714C4AB5A9B2}"/>
              </a:ext>
            </a:extLst>
          </p:cNvPr>
          <p:cNvSpPr txBox="1"/>
          <p:nvPr/>
        </p:nvSpPr>
        <p:spPr>
          <a:xfrm>
            <a:off x="498230" y="3189620"/>
            <a:ext cx="154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99E30D-E52C-9D4C-AD3B-0B68376C74DD}"/>
              </a:ext>
            </a:extLst>
          </p:cNvPr>
          <p:cNvSpPr txBox="1"/>
          <p:nvPr/>
        </p:nvSpPr>
        <p:spPr>
          <a:xfrm>
            <a:off x="1189892" y="1384038"/>
            <a:ext cx="79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B95FE9-8533-5F95-AAF4-733FA7DFF36F}"/>
              </a:ext>
            </a:extLst>
          </p:cNvPr>
          <p:cNvSpPr txBox="1"/>
          <p:nvPr/>
        </p:nvSpPr>
        <p:spPr>
          <a:xfrm>
            <a:off x="1037492" y="2849738"/>
            <a:ext cx="79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B27E7BE-F8B7-15B4-432E-6BB8B65C15C5}"/>
              </a:ext>
            </a:extLst>
          </p:cNvPr>
          <p:cNvSpPr txBox="1"/>
          <p:nvPr/>
        </p:nvSpPr>
        <p:spPr>
          <a:xfrm>
            <a:off x="1132543" y="820646"/>
            <a:ext cx="66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4727C29-F1F1-86EF-D823-16529AC011DF}"/>
              </a:ext>
            </a:extLst>
          </p:cNvPr>
          <p:cNvSpPr txBox="1"/>
          <p:nvPr/>
        </p:nvSpPr>
        <p:spPr>
          <a:xfrm>
            <a:off x="876299" y="1169486"/>
            <a:ext cx="104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401F04B-CF5A-6E6F-315C-53ED5A596F10}"/>
              </a:ext>
            </a:extLst>
          </p:cNvPr>
          <p:cNvSpPr txBox="1"/>
          <p:nvPr/>
        </p:nvSpPr>
        <p:spPr>
          <a:xfrm>
            <a:off x="869805" y="1325676"/>
            <a:ext cx="820614" cy="41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8683401-4380-F33E-4A1D-9580429A550B}"/>
              </a:ext>
            </a:extLst>
          </p:cNvPr>
          <p:cNvSpPr txBox="1"/>
          <p:nvPr/>
        </p:nvSpPr>
        <p:spPr>
          <a:xfrm>
            <a:off x="876299" y="2572739"/>
            <a:ext cx="79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3961B81-7755-94E0-6253-D33327BEB324}"/>
              </a:ext>
            </a:extLst>
          </p:cNvPr>
          <p:cNvSpPr txBox="1"/>
          <p:nvPr/>
        </p:nvSpPr>
        <p:spPr>
          <a:xfrm>
            <a:off x="445478" y="4242879"/>
            <a:ext cx="140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A2642B-D36D-2BD7-356E-9D307E46E983}"/>
              </a:ext>
            </a:extLst>
          </p:cNvPr>
          <p:cNvSpPr txBox="1"/>
          <p:nvPr/>
        </p:nvSpPr>
        <p:spPr>
          <a:xfrm>
            <a:off x="2648262" y="5645671"/>
            <a:ext cx="6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Write some plural.</a:t>
            </a:r>
          </a:p>
        </p:txBody>
      </p:sp>
    </p:spTree>
    <p:extLst>
      <p:ext uri="{BB962C8B-B14F-4D97-AF65-F5344CB8AC3E}">
        <p14:creationId xmlns="" xmlns:p14="http://schemas.microsoft.com/office/powerpoint/2010/main" val="15822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3" grpId="0"/>
      <p:bldP spid="15" grpId="0"/>
      <p:bldP spid="2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7525A032-8FC0-F5E3-32BE-A88FFF8D15B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079917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F3411D5E-B1AD-0EC8-3073-6C0D9560337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422991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992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232C0E-F843-9B21-CDEA-01EA9F9CF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-689548"/>
            <a:ext cx="12384688" cy="754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082767-B605-47AC-B0AE-76EB2991EEB1}"/>
              </a:ext>
            </a:extLst>
          </p:cNvPr>
          <p:cNvSpPr txBox="1"/>
          <p:nvPr/>
        </p:nvSpPr>
        <p:spPr>
          <a:xfrm>
            <a:off x="2143592" y="4886794"/>
            <a:ext cx="7824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Broadway" panose="04040905080B02020502" pitchFamily="82" charset="0"/>
              </a:rPr>
              <a:t>Welcome</a:t>
            </a:r>
          </a:p>
        </p:txBody>
      </p:sp>
    </p:spTree>
    <p:extLst>
      <p:ext uri="{BB962C8B-B14F-4D97-AF65-F5344CB8AC3E}">
        <p14:creationId xmlns="" xmlns:p14="http://schemas.microsoft.com/office/powerpoint/2010/main" val="15650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EE3672-67E1-121E-D67F-0D6FD4DDE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" y="0"/>
            <a:ext cx="109268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5726B0-6B06-ED0C-4DB5-F4CC8FD6D9CF}"/>
              </a:ext>
            </a:extLst>
          </p:cNvPr>
          <p:cNvSpPr txBox="1"/>
          <p:nvPr/>
        </p:nvSpPr>
        <p:spPr>
          <a:xfrm>
            <a:off x="3297836" y="794478"/>
            <a:ext cx="4931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Good Bye</a:t>
            </a:r>
          </a:p>
        </p:txBody>
      </p:sp>
    </p:spTree>
    <p:extLst>
      <p:ext uri="{BB962C8B-B14F-4D97-AF65-F5344CB8AC3E}">
        <p14:creationId xmlns="" xmlns:p14="http://schemas.microsoft.com/office/powerpoint/2010/main" val="133204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CAC3C2-B0DD-2471-F9EF-306920264BC1}"/>
              </a:ext>
            </a:extLst>
          </p:cNvPr>
          <p:cNvSpPr txBox="1"/>
          <p:nvPr/>
        </p:nvSpPr>
        <p:spPr>
          <a:xfrm>
            <a:off x="1184223" y="2098623"/>
            <a:ext cx="1016333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ZAKARIA HABIB 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ASSESTANT TEACHER OF</a:t>
            </a:r>
          </a:p>
          <a:p>
            <a:pPr algn="ctr"/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RANIDIGHI 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 PRIMARY SCHOOL </a:t>
            </a:r>
          </a:p>
          <a:p>
            <a:pPr algn="ctr"/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BIROL,DINAJPUR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117804-FA52-0D9B-58F8-3294E4033CC2}"/>
              </a:ext>
            </a:extLst>
          </p:cNvPr>
          <p:cNvSpPr txBox="1"/>
          <p:nvPr/>
        </p:nvSpPr>
        <p:spPr>
          <a:xfrm>
            <a:off x="1400182" y="393412"/>
            <a:ext cx="10097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oadway" panose="04040905080B02020502" pitchFamily="82" charset="0"/>
              </a:rPr>
              <a:t>INTRODUC OF TEACHER</a:t>
            </a:r>
          </a:p>
        </p:txBody>
      </p:sp>
    </p:spTree>
    <p:extLst>
      <p:ext uri="{BB962C8B-B14F-4D97-AF65-F5344CB8AC3E}">
        <p14:creationId xmlns="" xmlns:p14="http://schemas.microsoft.com/office/powerpoint/2010/main" val="29281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>
            <a:extLst>
              <a:ext uri="{FF2B5EF4-FFF2-40B4-BE49-F238E27FC236}">
                <a16:creationId xmlns="" xmlns:a16="http://schemas.microsoft.com/office/drawing/2014/main" id="{371B6990-1E9A-D4EE-C662-D9BBDDE0E2B9}"/>
              </a:ext>
            </a:extLst>
          </p:cNvPr>
          <p:cNvSpPr/>
          <p:nvPr/>
        </p:nvSpPr>
        <p:spPr>
          <a:xfrm>
            <a:off x="2188564" y="339992"/>
            <a:ext cx="7165298" cy="165370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r>
              <a:rPr lang="en-US" sz="5400" dirty="0">
                <a:solidFill>
                  <a:srgbClr val="FFFF00"/>
                </a:solidFill>
              </a:rPr>
              <a:t> of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8CA6A6-D1D6-6ED4-329C-C0CCFB96EC21}"/>
              </a:ext>
            </a:extLst>
          </p:cNvPr>
          <p:cNvSpPr txBox="1"/>
          <p:nvPr/>
        </p:nvSpPr>
        <p:spPr>
          <a:xfrm>
            <a:off x="2188564" y="1993693"/>
            <a:ext cx="6745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Class : Three</a:t>
            </a:r>
          </a:p>
          <a:p>
            <a:r>
              <a:rPr lang="en-US" sz="4800" dirty="0">
                <a:latin typeface="Arial Black" panose="020B0A04020102020204" pitchFamily="34" charset="0"/>
                <a:cs typeface="NikoshBAN" panose="02000000000000000000" pitchFamily="2" charset="0"/>
              </a:rPr>
              <a:t>Subject</a:t>
            </a:r>
            <a:r>
              <a:rPr lang="en-US" sz="4800" dirty="0">
                <a:latin typeface="Arial Black" panose="020B0A04020102020204" pitchFamily="34" charset="0"/>
              </a:rPr>
              <a:t>: English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Unit: 6         Lesson: 1</a:t>
            </a:r>
          </a:p>
          <a:p>
            <a:r>
              <a:rPr lang="en-US" sz="4800" dirty="0" err="1">
                <a:latin typeface="Arial Black" panose="020B0A04020102020204" pitchFamily="34" charset="0"/>
              </a:rPr>
              <a:t>Minites</a:t>
            </a:r>
            <a:r>
              <a:rPr lang="en-US" sz="4800" dirty="0">
                <a:latin typeface="Arial Black" panose="020B0A04020102020204" pitchFamily="34" charset="0"/>
              </a:rPr>
              <a:t> : 45    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Date:05/o6/2004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2531777" y="307298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16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1CD035B9-126C-DC8E-E518-3DE696A27283}"/>
              </a:ext>
            </a:extLst>
          </p:cNvPr>
          <p:cNvSpPr/>
          <p:nvPr/>
        </p:nvSpPr>
        <p:spPr>
          <a:xfrm>
            <a:off x="3106136" y="638004"/>
            <a:ext cx="6850505" cy="1334125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Learning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EF4CCD-DC23-170F-FDEB-0756DFBA22C6}"/>
              </a:ext>
            </a:extLst>
          </p:cNvPr>
          <p:cNvSpPr txBox="1"/>
          <p:nvPr/>
        </p:nvSpPr>
        <p:spPr>
          <a:xfrm>
            <a:off x="1663909" y="2268483"/>
            <a:ext cx="1001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Under Standing Simple text For Specific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Imformation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5D74D4-05EB-496D-692B-3434AC9D4761}"/>
              </a:ext>
            </a:extLst>
          </p:cNvPr>
          <p:cNvSpPr txBox="1"/>
          <p:nvPr/>
        </p:nvSpPr>
        <p:spPr>
          <a:xfrm>
            <a:off x="1648917" y="3121170"/>
            <a:ext cx="545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They know about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new</a:t>
            </a:r>
            <a:r>
              <a:rPr lang="en-US" sz="2800" dirty="0"/>
              <a:t> words.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A46445-1646-784A-25A4-4EA61553D9A8}"/>
              </a:ext>
            </a:extLst>
          </p:cNvPr>
          <p:cNvSpPr txBox="1"/>
          <p:nvPr/>
        </p:nvSpPr>
        <p:spPr>
          <a:xfrm>
            <a:off x="1648916" y="4157774"/>
            <a:ext cx="1034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Using a arrange of words in day by day Communication.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847E88-7009-54FF-01E7-6B82F595A3A6}"/>
              </a:ext>
            </a:extLst>
          </p:cNvPr>
          <p:cNvSpPr txBox="1"/>
          <p:nvPr/>
        </p:nvSpPr>
        <p:spPr>
          <a:xfrm>
            <a:off x="1768837" y="5010461"/>
            <a:ext cx="10223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Using part of speech correctly to Identify/refer to people object action.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8DF36EBA-172D-1497-EC5C-2CC2E0B819DF}"/>
              </a:ext>
            </a:extLst>
          </p:cNvPr>
          <p:cNvSpPr/>
          <p:nvPr/>
        </p:nvSpPr>
        <p:spPr>
          <a:xfrm>
            <a:off x="1146748" y="2332592"/>
            <a:ext cx="502167" cy="459111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="" xmlns:a16="http://schemas.microsoft.com/office/drawing/2014/main" id="{3553BFC2-9A85-2FB7-90FD-C3DC3B9E3A5E}"/>
              </a:ext>
            </a:extLst>
          </p:cNvPr>
          <p:cNvSpPr/>
          <p:nvPr/>
        </p:nvSpPr>
        <p:spPr>
          <a:xfrm>
            <a:off x="1146747" y="3235511"/>
            <a:ext cx="502167" cy="459111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="" xmlns:a16="http://schemas.microsoft.com/office/drawing/2014/main" id="{172D155B-20C6-1201-BB16-7AAE10E17BF4}"/>
              </a:ext>
            </a:extLst>
          </p:cNvPr>
          <p:cNvSpPr/>
          <p:nvPr/>
        </p:nvSpPr>
        <p:spPr>
          <a:xfrm>
            <a:off x="1161743" y="4148102"/>
            <a:ext cx="502167" cy="459111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="" xmlns:a16="http://schemas.microsoft.com/office/drawing/2014/main" id="{30F5E8C7-DE25-52B8-4F94-B6311B1BCEEE}"/>
              </a:ext>
            </a:extLst>
          </p:cNvPr>
          <p:cNvSpPr/>
          <p:nvPr/>
        </p:nvSpPr>
        <p:spPr>
          <a:xfrm>
            <a:off x="1202963" y="5020640"/>
            <a:ext cx="502167" cy="459111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1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="" xmlns:a16="http://schemas.microsoft.com/office/drawing/2014/main" id="{BB06917F-2411-EC71-AE7A-C8B47FA4D14C}"/>
              </a:ext>
            </a:extLst>
          </p:cNvPr>
          <p:cNvSpPr/>
          <p:nvPr/>
        </p:nvSpPr>
        <p:spPr>
          <a:xfrm>
            <a:off x="773723" y="1160584"/>
            <a:ext cx="10251831" cy="2936631"/>
          </a:xfrm>
          <a:prstGeom prst="double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Elephant" panose="02020904090505020303" pitchFamily="18" charset="0"/>
                <a:cs typeface="NikoshBAN" panose="02000000000000000000" pitchFamily="2" charset="0"/>
              </a:rPr>
              <a:t>Presentation of Session</a:t>
            </a:r>
          </a:p>
        </p:txBody>
      </p:sp>
    </p:spTree>
    <p:extLst>
      <p:ext uri="{BB962C8B-B14F-4D97-AF65-F5344CB8AC3E}">
        <p14:creationId xmlns="" xmlns:p14="http://schemas.microsoft.com/office/powerpoint/2010/main" val="28258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1914DE-8E82-4067-4052-E02688905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359764"/>
            <a:ext cx="5051685" cy="6071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D293B8-1AD7-8682-D629-46CFB3CAD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53" y="359764"/>
            <a:ext cx="5966632" cy="6071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2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44E8C4-7CE5-AA1B-B16F-34FA7673A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3" y="389744"/>
            <a:ext cx="5126636" cy="5977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720DCA-0887-14FC-E02C-09D8A2342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7"/>
          <a:stretch/>
        </p:blipFill>
        <p:spPr>
          <a:xfrm>
            <a:off x="381001" y="389744"/>
            <a:ext cx="6019800" cy="5977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7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eanliness ~ Keeping Our Body Clean">
            <a:hlinkClick r:id="" action="ppaction://media"/>
            <a:extLst>
              <a:ext uri="{FF2B5EF4-FFF2-40B4-BE49-F238E27FC236}">
                <a16:creationId xmlns="" xmlns:a16="http://schemas.microsoft.com/office/drawing/2014/main" id="{D6E2F23E-DE91-520B-B792-1E4B5897666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>
                  <p14:trim st="9423" end="83509.1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902" y="164892"/>
            <a:ext cx="12042098" cy="6071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88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D9D01AC2-EE7D-4E49-99EE-8E62E4E7E8A7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205</Words>
  <Application>Microsoft Office PowerPoint</Application>
  <PresentationFormat>Custom</PresentationFormat>
  <Paragraphs>71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Facet</vt:lpstr>
      <vt:lpstr>Basis</vt:lpstr>
      <vt:lpstr>Ion</vt:lpstr>
      <vt:lpstr>1_Basis</vt:lpstr>
      <vt:lpstr>Berlin</vt:lpstr>
      <vt:lpstr>Ion Boardroom</vt:lpstr>
      <vt:lpstr>Celestial</vt:lpstr>
      <vt:lpstr>Slice</vt:lpstr>
      <vt:lpstr>1_Slice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10220</dc:creator>
  <cp:lastModifiedBy>WALTON</cp:lastModifiedBy>
  <cp:revision>111</cp:revision>
  <dcterms:created xsi:type="dcterms:W3CDTF">2024-06-05T04:32:59Z</dcterms:created>
  <dcterms:modified xsi:type="dcterms:W3CDTF">2024-06-24T08:45:51Z</dcterms:modified>
</cp:coreProperties>
</file>