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67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2F0E-74CA-4390-A90A-DC341BFEA1F4}" type="datetimeFigureOut">
              <a:rPr lang="en-US" smtClean="0"/>
              <a:t>24-Jun-24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D79B720-615A-4441-98EB-75A2DEE7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2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2F0E-74CA-4390-A90A-DC341BFEA1F4}" type="datetimeFigureOut">
              <a:rPr lang="en-US" smtClean="0"/>
              <a:t>24-Jun-24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D79B720-615A-4441-98EB-75A2DEE7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49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2F0E-74CA-4390-A90A-DC341BFEA1F4}" type="datetimeFigureOut">
              <a:rPr lang="en-US" smtClean="0"/>
              <a:t>24-Jun-24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D79B720-615A-4441-98EB-75A2DEE7160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3323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2F0E-74CA-4390-A90A-DC341BFEA1F4}" type="datetimeFigureOut">
              <a:rPr lang="en-US" smtClean="0"/>
              <a:t>24-Jun-24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D79B720-615A-4441-98EB-75A2DEE7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03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2F0E-74CA-4390-A90A-DC341BFEA1F4}" type="datetimeFigureOut">
              <a:rPr lang="en-US" smtClean="0"/>
              <a:t>24-Jun-24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D79B720-615A-4441-98EB-75A2DEE7160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0975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2F0E-74CA-4390-A90A-DC341BFEA1F4}" type="datetimeFigureOut">
              <a:rPr lang="en-US" smtClean="0"/>
              <a:t>24-Jun-24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D79B720-615A-4441-98EB-75A2DEE7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890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2F0E-74CA-4390-A90A-DC341BFEA1F4}" type="datetimeFigureOut">
              <a:rPr lang="en-US" smtClean="0"/>
              <a:t>24-Jun-24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B720-615A-4441-98EB-75A2DEE7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871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2F0E-74CA-4390-A90A-DC341BFEA1F4}" type="datetimeFigureOut">
              <a:rPr lang="en-US" smtClean="0"/>
              <a:t>24-Jun-24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B720-615A-4441-98EB-75A2DEE7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01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2F0E-74CA-4390-A90A-DC341BFEA1F4}" type="datetimeFigureOut">
              <a:rPr lang="en-US" smtClean="0"/>
              <a:t>24-Jun-24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B720-615A-4441-98EB-75A2DEE7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75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2F0E-74CA-4390-A90A-DC341BFEA1F4}" type="datetimeFigureOut">
              <a:rPr lang="en-US" smtClean="0"/>
              <a:t>24-Jun-24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D79B720-615A-4441-98EB-75A2DEE7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40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2F0E-74CA-4390-A90A-DC341BFEA1F4}" type="datetimeFigureOut">
              <a:rPr lang="en-US" smtClean="0"/>
              <a:t>24-Jun-24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D79B720-615A-4441-98EB-75A2DEE7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46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2F0E-74CA-4390-A90A-DC341BFEA1F4}" type="datetimeFigureOut">
              <a:rPr lang="en-US" smtClean="0"/>
              <a:t>24-Jun-24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D79B720-615A-4441-98EB-75A2DEE7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260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2F0E-74CA-4390-A90A-DC341BFEA1F4}" type="datetimeFigureOut">
              <a:rPr lang="en-US" smtClean="0"/>
              <a:t>24-Jun-24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B720-615A-4441-98EB-75A2DEE7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595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2F0E-74CA-4390-A90A-DC341BFEA1F4}" type="datetimeFigureOut">
              <a:rPr lang="en-US" smtClean="0"/>
              <a:t>24-Jun-24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B720-615A-4441-98EB-75A2DEE7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248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2F0E-74CA-4390-A90A-DC341BFEA1F4}" type="datetimeFigureOut">
              <a:rPr lang="en-US" smtClean="0"/>
              <a:t>24-Jun-24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B720-615A-4441-98EB-75A2DEE7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80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2F0E-74CA-4390-A90A-DC341BFEA1F4}" type="datetimeFigureOut">
              <a:rPr lang="en-US" smtClean="0"/>
              <a:t>24-Jun-24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D79B720-615A-4441-98EB-75A2DEE7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085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32F0E-74CA-4390-A90A-DC341BFEA1F4}" type="datetimeFigureOut">
              <a:rPr lang="en-US" smtClean="0"/>
              <a:t>24-Jun-24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D79B720-615A-4441-98EB-75A2DEE7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01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kgghs.edu.bd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kasbagirls.gov.bd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191" y="152932"/>
            <a:ext cx="1011676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My Dream School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Kasba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Govt. Girls High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96893" y="2912397"/>
            <a:ext cx="54377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 , Proposal And Budget to make My school as a smart school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399" y="2140085"/>
            <a:ext cx="30642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On </a:t>
            </a:r>
          </a:p>
          <a:p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88723" y="4458935"/>
            <a:ext cx="3112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Presentated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: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73547" y="5082143"/>
            <a:ext cx="49611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MD KHAIRUL ISLAM</a:t>
            </a:r>
          </a:p>
          <a:p>
            <a:r>
              <a:rPr lang="en-US" sz="2000" b="1" dirty="0" smtClean="0"/>
              <a:t>Assistant Teacher</a:t>
            </a:r>
          </a:p>
          <a:p>
            <a:r>
              <a:rPr lang="en-US" sz="2000" b="1" dirty="0" err="1" smtClean="0"/>
              <a:t>Kasba</a:t>
            </a:r>
            <a:r>
              <a:rPr lang="en-US" sz="2000" b="1" dirty="0" smtClean="0"/>
              <a:t> Govt. Girls High School </a:t>
            </a:r>
            <a:endParaRPr lang="en-US" sz="2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306" y="3677055"/>
            <a:ext cx="2597286" cy="22568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949" y="187131"/>
            <a:ext cx="1855552" cy="181565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67650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4332" y="2402731"/>
            <a:ext cx="46887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B0F0"/>
                </a:solidFill>
              </a:rPr>
              <a:t>Thanks to all</a:t>
            </a:r>
            <a:endParaRPr lang="en-US" sz="4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5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404" y="240710"/>
            <a:ext cx="1796503" cy="16803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254868" y="1945530"/>
            <a:ext cx="82985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 Name 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Kasba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Govt. Girls High School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Established In 1973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EIIN Number : 103338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Phone No : 029860785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 : kgghsinfo1986@yahoo.com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Website :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https://kgghs.edu.bd/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https://kasbagirls.gov.bd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Kasba,Brahmanbaria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1992" y="496110"/>
            <a:ext cx="546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Introduction to my school: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96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2885" y="-48638"/>
            <a:ext cx="46426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Cocurriculum</a:t>
            </a:r>
            <a:r>
              <a:rPr lang="en-US" sz="4400" b="1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 Activities:</a:t>
            </a:r>
            <a:endParaRPr lang="en-US" sz="4400" b="1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476" y="158988"/>
            <a:ext cx="1587635" cy="148498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6" name="Group 5"/>
          <p:cNvGrpSpPr/>
          <p:nvPr/>
        </p:nvGrpSpPr>
        <p:grpSpPr>
          <a:xfrm>
            <a:off x="1562910" y="865755"/>
            <a:ext cx="4244503" cy="3414088"/>
            <a:chOff x="1562910" y="1050587"/>
            <a:chExt cx="4244503" cy="341408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2910" y="1050587"/>
              <a:ext cx="4244503" cy="302530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2276273" y="4095343"/>
              <a:ext cx="19271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জাতীয়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টেলিভিশন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বিতর্ক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945267" y="885211"/>
            <a:ext cx="4181227" cy="3404360"/>
            <a:chOff x="5945267" y="1050587"/>
            <a:chExt cx="3635621" cy="340436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5267" y="1050587"/>
              <a:ext cx="3635621" cy="302530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7086787" y="4085615"/>
              <a:ext cx="996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খো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খো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খেলা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325503" y="4367395"/>
            <a:ext cx="4248463" cy="2389895"/>
            <a:chOff x="6325503" y="4367395"/>
            <a:chExt cx="4248463" cy="238989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5503" y="4367395"/>
              <a:ext cx="4248463" cy="238989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6984460" y="4562272"/>
              <a:ext cx="2120629" cy="348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err="1" smtClean="0"/>
                <a:t>তাজমহল</a:t>
              </a:r>
              <a:r>
                <a:rPr lang="en-US" sz="1600" b="1" dirty="0" smtClean="0"/>
                <a:t> </a:t>
              </a:r>
              <a:r>
                <a:rPr lang="en-US" sz="1600" b="1" dirty="0" err="1" smtClean="0"/>
                <a:t>পরিদর্শন</a:t>
              </a:r>
              <a:endParaRPr lang="en-US" sz="1600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488331" y="4357667"/>
            <a:ext cx="4319081" cy="2399623"/>
            <a:chOff x="1488331" y="4357667"/>
            <a:chExt cx="4319081" cy="239962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8331" y="4357667"/>
              <a:ext cx="4319081" cy="239962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4" name="TextBox 13"/>
            <p:cNvSpPr txBox="1"/>
            <p:nvPr/>
          </p:nvSpPr>
          <p:spPr>
            <a:xfrm>
              <a:off x="1960650" y="4454944"/>
              <a:ext cx="25583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srgbClr val="00B0F0"/>
                  </a:solidFill>
                </a:rPr>
                <a:t>বিজ্ঞান</a:t>
              </a:r>
              <a:r>
                <a:rPr lang="en-US" sz="2000" b="1" dirty="0">
                  <a:solidFill>
                    <a:srgbClr val="00B0F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B0F0"/>
                  </a:solidFill>
                </a:rPr>
                <a:t>মেলা</a:t>
              </a:r>
              <a:r>
                <a:rPr lang="en-US" sz="2000" b="1" dirty="0" smtClean="0">
                  <a:solidFill>
                    <a:srgbClr val="00B0F0"/>
                  </a:solidFill>
                </a:rPr>
                <a:t> </a:t>
              </a:r>
              <a:endParaRPr lang="en-US" sz="2000" b="1" dirty="0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836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093" y="0"/>
            <a:ext cx="9345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How to change the campus to create a smart school</a:t>
            </a:r>
            <a:endParaRPr lang="en-US" sz="2800" b="1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564" y="90082"/>
            <a:ext cx="2209800" cy="20669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Right Arrow 7"/>
          <p:cNvSpPr/>
          <p:nvPr/>
        </p:nvSpPr>
        <p:spPr>
          <a:xfrm>
            <a:off x="5321031" y="4474723"/>
            <a:ext cx="554476" cy="214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990615" y="2393003"/>
            <a:ext cx="5945963" cy="4416036"/>
            <a:chOff x="5990615" y="2393003"/>
            <a:chExt cx="5945963" cy="441603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0615" y="2393003"/>
              <a:ext cx="5945963" cy="397861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8219873" y="6439707"/>
              <a:ext cx="18341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Smart Campus</a:t>
              </a:r>
              <a:endParaRPr lang="en-US" b="1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95093" y="2393003"/>
            <a:ext cx="4909205" cy="4377126"/>
            <a:chOff x="295093" y="2393003"/>
            <a:chExt cx="4909205" cy="437712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093" y="2393003"/>
              <a:ext cx="4909205" cy="397861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1896894" y="6400797"/>
              <a:ext cx="20136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Present Campus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53951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999" y="77821"/>
            <a:ext cx="100292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How to change the class room to create a smart school</a:t>
            </a:r>
          </a:p>
          <a:p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760" y="161300"/>
            <a:ext cx="1819071" cy="162451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211" y="651754"/>
            <a:ext cx="4531367" cy="28599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99" y="642025"/>
            <a:ext cx="4387685" cy="28696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ight Arrow 5"/>
          <p:cNvSpPr/>
          <p:nvPr/>
        </p:nvSpPr>
        <p:spPr>
          <a:xfrm>
            <a:off x="4786009" y="2295728"/>
            <a:ext cx="573933" cy="321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00" y="3759942"/>
            <a:ext cx="4807694" cy="28548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429" y="3740487"/>
            <a:ext cx="5671225" cy="28548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643974" y="6264613"/>
            <a:ext cx="17801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White Board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79404" y="5002708"/>
            <a:ext cx="17059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Smart Board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4726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919" y="1"/>
            <a:ext cx="8005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How to change the library to create a smart school</a:t>
            </a:r>
          </a:p>
          <a:p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702" y="167906"/>
            <a:ext cx="1640503" cy="153443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70" y="2023353"/>
            <a:ext cx="4619789" cy="38618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255" y="2023353"/>
            <a:ext cx="5330758" cy="38618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ight Arrow 5"/>
          <p:cNvSpPr/>
          <p:nvPr/>
        </p:nvSpPr>
        <p:spPr>
          <a:xfrm>
            <a:off x="5554494" y="3910519"/>
            <a:ext cx="700391" cy="2626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35804" y="6079787"/>
            <a:ext cx="179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Present Library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015591" y="6050604"/>
            <a:ext cx="173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Future Library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8620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661" y="80355"/>
            <a:ext cx="1307701" cy="122315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282101" y="80355"/>
            <a:ext cx="95136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How to change the </a:t>
            </a:r>
            <a:r>
              <a:rPr lang="en-US" sz="2800" b="1" u="sng" dirty="0" err="1" smtClean="0"/>
              <a:t>labratory</a:t>
            </a:r>
            <a:r>
              <a:rPr lang="en-US" sz="2800" b="1" u="sng" dirty="0" smtClean="0"/>
              <a:t> to create a smart school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29" y="2169268"/>
            <a:ext cx="5093545" cy="37159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ight Arrow 5"/>
          <p:cNvSpPr/>
          <p:nvPr/>
        </p:nvSpPr>
        <p:spPr>
          <a:xfrm>
            <a:off x="5948463" y="3886199"/>
            <a:ext cx="603115" cy="2821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72383" y="5885234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present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978630" y="588523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Future</a:t>
            </a:r>
            <a:endParaRPr lang="en-U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718" y="2169266"/>
            <a:ext cx="5311303" cy="37159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3205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40868" y="116732"/>
            <a:ext cx="3054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BUDGET</a:t>
            </a:r>
            <a:endParaRPr lang="en-US" sz="4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15" y="1225685"/>
            <a:ext cx="5492304" cy="48638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693" y="1225685"/>
            <a:ext cx="5317373" cy="49027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10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9115" y="846306"/>
            <a:ext cx="43107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Plan implementation</a:t>
            </a:r>
            <a:endParaRPr lang="en-US" sz="32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2373549" y="2042809"/>
            <a:ext cx="4071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smtClean="0"/>
              <a:t>Around three years 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616740" y="2859932"/>
            <a:ext cx="77893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smtClean="0"/>
              <a:t>Head of the Institute &amp; related committee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89115" y="3839238"/>
            <a:ext cx="8677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 smtClean="0"/>
              <a:t>Government Budget and internal Budget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0568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319</TotalTime>
  <Words>168</Words>
  <Application>Microsoft Office PowerPoint</Application>
  <PresentationFormat>Widescreen</PresentationFormat>
  <Paragraphs>41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Bahnschrift Condensed</vt:lpstr>
      <vt:lpstr>Century Gothic</vt:lpstr>
      <vt:lpstr>NikoshBAN</vt:lpstr>
      <vt:lpstr>Times New Roman</vt:lpstr>
      <vt:lpstr>Wingdings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31</cp:revision>
  <dcterms:created xsi:type="dcterms:W3CDTF">2024-06-23T15:43:22Z</dcterms:created>
  <dcterms:modified xsi:type="dcterms:W3CDTF">2024-06-24T03:44:42Z</dcterms:modified>
</cp:coreProperties>
</file>