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8"/>
  </p:notesMasterIdLst>
  <p:sldIdLst>
    <p:sldId id="276" r:id="rId2"/>
    <p:sldId id="271" r:id="rId3"/>
    <p:sldId id="273" r:id="rId4"/>
    <p:sldId id="283" r:id="rId5"/>
    <p:sldId id="282" r:id="rId6"/>
    <p:sldId id="274" r:id="rId7"/>
    <p:sldId id="277" r:id="rId8"/>
    <p:sldId id="278" r:id="rId9"/>
    <p:sldId id="279" r:id="rId10"/>
    <p:sldId id="284" r:id="rId11"/>
    <p:sldId id="285" r:id="rId12"/>
    <p:sldId id="286" r:id="rId13"/>
    <p:sldId id="287" r:id="rId14"/>
    <p:sldId id="288" r:id="rId15"/>
    <p:sldId id="289" r:id="rId16"/>
    <p:sldId id="290" r:id="rId17"/>
  </p:sldIdLst>
  <p:sldSz cx="21674138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66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4B432-0553-4A20-A537-E662C98711F6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444A3-9CB1-41F2-A91D-85AD7FB7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52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40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পারছি</a:t>
            </a:r>
            <a:r>
              <a:rPr lang="en-US" sz="4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২। </a:t>
            </a:r>
            <a:r>
              <a:rPr lang="en-US" sz="40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৩। </a:t>
            </a:r>
            <a:r>
              <a:rPr lang="en-US" sz="40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পুষ্টিকর</a:t>
            </a:r>
            <a:r>
              <a:rPr lang="en-US" sz="4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4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444A3-9CB1-41F2-A91D-85AD7FB7CF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6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2934" y="4470401"/>
            <a:ext cx="15849212" cy="4022722"/>
          </a:xfrm>
        </p:spPr>
        <p:txBody>
          <a:bodyPr anchor="b">
            <a:normAutofit/>
          </a:bodyPr>
          <a:lstStyle>
            <a:lvl1pPr>
              <a:defRPr sz="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2934" y="8493119"/>
            <a:ext cx="15849212" cy="2002281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12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770E-4F4F-4906-BA23-2053132808D9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7686774"/>
            <a:ext cx="3101528" cy="1384158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421" y="8052517"/>
            <a:ext cx="1386219" cy="649111"/>
          </a:xfrm>
        </p:spPr>
        <p:txBody>
          <a:bodyPr/>
          <a:lstStyle/>
          <a:p>
            <a:fld id="{0B209960-F117-4DC6-81B7-642D6EEF9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1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932" y="1083734"/>
            <a:ext cx="15849212" cy="5541404"/>
          </a:xfrm>
        </p:spPr>
        <p:txBody>
          <a:bodyPr anchor="ctr">
            <a:normAutofit/>
          </a:bodyPr>
          <a:lstStyle>
            <a:lvl1pPr algn="l">
              <a:defRPr sz="853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2932" y="7740526"/>
            <a:ext cx="15849212" cy="2765980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1276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2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93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05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822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58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3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116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770E-4F4F-4906-BA23-2053132808D9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7446" y="5650090"/>
            <a:ext cx="2823979" cy="901861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421" y="5767359"/>
            <a:ext cx="1386219" cy="649111"/>
          </a:xfrm>
        </p:spPr>
        <p:txBody>
          <a:bodyPr/>
          <a:lstStyle/>
          <a:p>
            <a:fld id="{0B209960-F117-4DC6-81B7-642D6EEF9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6452" y="1083734"/>
            <a:ext cx="14922171" cy="5147733"/>
          </a:xfrm>
        </p:spPr>
        <p:txBody>
          <a:bodyPr anchor="ctr">
            <a:normAutofit/>
          </a:bodyPr>
          <a:lstStyle>
            <a:lvl1pPr algn="l">
              <a:defRPr sz="853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822102" y="6231467"/>
            <a:ext cx="13397991" cy="677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84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764" indent="0">
              <a:buFontTx/>
              <a:buNone/>
              <a:defRPr/>
            </a:lvl2pPr>
            <a:lvl3pPr marL="1625529" indent="0">
              <a:buFontTx/>
              <a:buNone/>
              <a:defRPr/>
            </a:lvl3pPr>
            <a:lvl4pPr marL="2438293" indent="0">
              <a:buFontTx/>
              <a:buNone/>
              <a:defRPr/>
            </a:lvl4pPr>
            <a:lvl5pPr marL="3251058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2932" y="7740526"/>
            <a:ext cx="15849212" cy="2765980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1276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2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93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05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822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58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3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116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770E-4F4F-4906-BA23-2053132808D9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7446" y="5650090"/>
            <a:ext cx="2823979" cy="901861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421" y="5767359"/>
            <a:ext cx="1386219" cy="649111"/>
          </a:xfrm>
        </p:spPr>
        <p:txBody>
          <a:bodyPr/>
          <a:lstStyle/>
          <a:p>
            <a:fld id="{0B209960-F117-4DC6-81B7-642D6EEF955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86830" y="1152009"/>
            <a:ext cx="1083707" cy="1039602"/>
          </a:xfrm>
          <a:prstGeom prst="rect">
            <a:avLst/>
          </a:prstGeom>
        </p:spPr>
        <p:txBody>
          <a:bodyPr vert="horz" lIns="162556" tIns="81278" rIns="162556" bIns="81278" rtlCol="0" anchor="ctr">
            <a:noAutofit/>
          </a:bodyPr>
          <a:lstStyle/>
          <a:p>
            <a:pPr lvl="0"/>
            <a:r>
              <a:rPr lang="en-US" sz="1422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759255" y="5164988"/>
            <a:ext cx="1083707" cy="1039602"/>
          </a:xfrm>
          <a:prstGeom prst="rect">
            <a:avLst/>
          </a:prstGeom>
        </p:spPr>
        <p:txBody>
          <a:bodyPr vert="horz" lIns="162556" tIns="81278" rIns="162556" bIns="81278" rtlCol="0" anchor="ctr">
            <a:noAutofit/>
          </a:bodyPr>
          <a:lstStyle/>
          <a:p>
            <a:pPr lvl="0"/>
            <a:r>
              <a:rPr lang="en-US" sz="1422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5771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933" y="4334934"/>
            <a:ext cx="15849213" cy="4844169"/>
          </a:xfrm>
        </p:spPr>
        <p:txBody>
          <a:bodyPr anchor="b">
            <a:normAutofit/>
          </a:bodyPr>
          <a:lstStyle>
            <a:lvl1pPr algn="l">
              <a:defRPr sz="8533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2933" y="9211733"/>
            <a:ext cx="15849213" cy="129710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770E-4F4F-4906-BA23-2053132808D9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7446" y="8731957"/>
            <a:ext cx="2823979" cy="901861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5421" y="8858822"/>
            <a:ext cx="1386219" cy="649111"/>
          </a:xfrm>
        </p:spPr>
        <p:txBody>
          <a:bodyPr/>
          <a:lstStyle/>
          <a:p>
            <a:fld id="{0B209960-F117-4DC6-81B7-642D6EEF9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50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66452" y="1083734"/>
            <a:ext cx="14922171" cy="5147733"/>
          </a:xfrm>
        </p:spPr>
        <p:txBody>
          <a:bodyPr anchor="ctr">
            <a:normAutofit/>
          </a:bodyPr>
          <a:lstStyle>
            <a:lvl1pPr algn="l">
              <a:defRPr sz="853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02931" y="7721600"/>
            <a:ext cx="15849213" cy="14901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266">
                <a:solidFill>
                  <a:schemeClr val="accent1"/>
                </a:solidFill>
              </a:defRPr>
            </a:lvl1pPr>
            <a:lvl2pPr marL="812764" indent="0">
              <a:buFontTx/>
              <a:buNone/>
              <a:defRPr/>
            </a:lvl2pPr>
            <a:lvl3pPr marL="1625529" indent="0">
              <a:buFontTx/>
              <a:buNone/>
              <a:defRPr/>
            </a:lvl3pPr>
            <a:lvl4pPr marL="2438293" indent="0">
              <a:buFontTx/>
              <a:buNone/>
              <a:defRPr/>
            </a:lvl4pPr>
            <a:lvl5pPr marL="3251058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2933" y="9211733"/>
            <a:ext cx="15849213" cy="129710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770E-4F4F-4906-BA23-2053132808D9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7446" y="8731957"/>
            <a:ext cx="2823979" cy="901861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5421" y="8858822"/>
            <a:ext cx="1386219" cy="649111"/>
          </a:xfrm>
        </p:spPr>
        <p:txBody>
          <a:bodyPr/>
          <a:lstStyle/>
          <a:p>
            <a:fld id="{0B209960-F117-4DC6-81B7-642D6EEF955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386830" y="1152009"/>
            <a:ext cx="1083707" cy="1039602"/>
          </a:xfrm>
          <a:prstGeom prst="rect">
            <a:avLst/>
          </a:prstGeom>
        </p:spPr>
        <p:txBody>
          <a:bodyPr vert="horz" lIns="162556" tIns="81278" rIns="162556" bIns="81278" rtlCol="0" anchor="ctr">
            <a:noAutofit/>
          </a:bodyPr>
          <a:lstStyle/>
          <a:p>
            <a:pPr lvl="0"/>
            <a:r>
              <a:rPr lang="en-US" sz="1422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59255" y="5164988"/>
            <a:ext cx="1083707" cy="1039602"/>
          </a:xfrm>
          <a:prstGeom prst="rect">
            <a:avLst/>
          </a:prstGeom>
        </p:spPr>
        <p:txBody>
          <a:bodyPr vert="horz" lIns="162556" tIns="81278" rIns="162556" bIns="81278" rtlCol="0" anchor="ctr">
            <a:noAutofit/>
          </a:bodyPr>
          <a:lstStyle/>
          <a:p>
            <a:pPr lvl="0"/>
            <a:r>
              <a:rPr lang="en-US" sz="1422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1853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932" y="1115390"/>
            <a:ext cx="15849212" cy="5120036"/>
          </a:xfrm>
        </p:spPr>
        <p:txBody>
          <a:bodyPr anchor="ctr">
            <a:normAutofit/>
          </a:bodyPr>
          <a:lstStyle>
            <a:lvl1pPr algn="l">
              <a:defRPr sz="8533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02931" y="7721600"/>
            <a:ext cx="15849213" cy="14901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266">
                <a:solidFill>
                  <a:schemeClr val="accent1"/>
                </a:solidFill>
              </a:defRPr>
            </a:lvl1pPr>
            <a:lvl2pPr marL="812764" indent="0">
              <a:buFontTx/>
              <a:buNone/>
              <a:defRPr/>
            </a:lvl2pPr>
            <a:lvl3pPr marL="1625529" indent="0">
              <a:buFontTx/>
              <a:buNone/>
              <a:defRPr/>
            </a:lvl3pPr>
            <a:lvl4pPr marL="2438293" indent="0">
              <a:buFontTx/>
              <a:buNone/>
              <a:defRPr/>
            </a:lvl4pPr>
            <a:lvl5pPr marL="3251058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2933" y="9211733"/>
            <a:ext cx="15849213" cy="129710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770E-4F4F-4906-BA23-2053132808D9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7446" y="8731957"/>
            <a:ext cx="2823979" cy="901861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5421" y="8858822"/>
            <a:ext cx="1386219" cy="649111"/>
          </a:xfrm>
        </p:spPr>
        <p:txBody>
          <a:bodyPr/>
          <a:lstStyle/>
          <a:p>
            <a:fld id="{0B209960-F117-4DC6-81B7-642D6EEF9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26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770E-4F4F-4906-BA23-2053132808D9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7446" y="1270001"/>
            <a:ext cx="2823979" cy="901861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9960-F117-4DC6-81B7-642D6EEF9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61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523708" y="1115388"/>
            <a:ext cx="3924528" cy="9393452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2931" y="1115388"/>
            <a:ext cx="11514386" cy="93934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770E-4F4F-4906-BA23-2053132808D9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7446" y="1270001"/>
            <a:ext cx="2823979" cy="901861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9960-F117-4DC6-81B7-642D6EEF9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1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533" y="1109529"/>
            <a:ext cx="15842613" cy="22771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931" y="3793067"/>
            <a:ext cx="15849213" cy="6715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770E-4F4F-4906-BA23-2053132808D9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7446" y="1270001"/>
            <a:ext cx="2823979" cy="901861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9960-F117-4DC6-81B7-642D6EEF9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5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932" y="3660000"/>
            <a:ext cx="15849212" cy="2611200"/>
          </a:xfrm>
        </p:spPr>
        <p:txBody>
          <a:bodyPr anchor="b"/>
          <a:lstStyle>
            <a:lvl1pPr algn="l">
              <a:defRPr sz="7111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2932" y="6275785"/>
            <a:ext cx="15849212" cy="1529600"/>
          </a:xfrm>
        </p:spPr>
        <p:txBody>
          <a:bodyPr anchor="t"/>
          <a:lstStyle>
            <a:lvl1pPr marL="0" indent="0" algn="l">
              <a:buNone/>
              <a:defRPr sz="355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1276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2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93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05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822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58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3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116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770E-4F4F-4906-BA23-2053132808D9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7446" y="5650090"/>
            <a:ext cx="2823979" cy="901861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421" y="5767359"/>
            <a:ext cx="1386219" cy="649111"/>
          </a:xfrm>
        </p:spPr>
        <p:txBody>
          <a:bodyPr/>
          <a:lstStyle/>
          <a:p>
            <a:fld id="{0B209960-F117-4DC6-81B7-642D6EEF9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2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2932" y="3793067"/>
            <a:ext cx="7668904" cy="671577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83239" y="3779950"/>
            <a:ext cx="7668904" cy="671577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770E-4F4F-4906-BA23-2053132808D9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7446" y="1270001"/>
            <a:ext cx="2823979" cy="901861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421" y="1400502"/>
            <a:ext cx="1386219" cy="649111"/>
          </a:xfrm>
        </p:spPr>
        <p:txBody>
          <a:bodyPr/>
          <a:lstStyle/>
          <a:p>
            <a:fld id="{0B209960-F117-4DC6-81B7-642D6EEF9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3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5425" y="3507027"/>
            <a:ext cx="7098017" cy="1024466"/>
          </a:xfrm>
        </p:spPr>
        <p:txBody>
          <a:bodyPr anchor="b">
            <a:noAutofit/>
          </a:bodyPr>
          <a:lstStyle>
            <a:lvl1pPr marL="0" indent="0">
              <a:buNone/>
              <a:defRPr sz="4266" b="0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932" y="4531495"/>
            <a:ext cx="7720510" cy="596277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344793" y="3501289"/>
            <a:ext cx="7109162" cy="1024466"/>
          </a:xfrm>
        </p:spPr>
        <p:txBody>
          <a:bodyPr anchor="b">
            <a:noAutofit/>
          </a:bodyPr>
          <a:lstStyle>
            <a:lvl1pPr marL="0" indent="0">
              <a:buNone/>
              <a:defRPr sz="4266" b="0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40946" y="4525757"/>
            <a:ext cx="7713010" cy="596277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770E-4F4F-4906-BA23-2053132808D9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7446" y="1270001"/>
            <a:ext cx="2823979" cy="901861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421" y="1400502"/>
            <a:ext cx="1386219" cy="649111"/>
          </a:xfrm>
        </p:spPr>
        <p:txBody>
          <a:bodyPr/>
          <a:lstStyle/>
          <a:p>
            <a:fld id="{0B209960-F117-4DC6-81B7-642D6EEF9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0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770E-4F4F-4906-BA23-2053132808D9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7446" y="1270001"/>
            <a:ext cx="2823979" cy="901861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9960-F117-4DC6-81B7-642D6EEF9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3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770E-4F4F-4906-BA23-2053132808D9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7446" y="1270001"/>
            <a:ext cx="2823979" cy="901861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9960-F117-4DC6-81B7-642D6EEF9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1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932" y="793045"/>
            <a:ext cx="6231313" cy="1735666"/>
          </a:xfrm>
        </p:spPr>
        <p:txBody>
          <a:bodyPr anchor="b"/>
          <a:lstStyle>
            <a:lvl1pPr algn="l">
              <a:defRPr sz="3555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0636" y="793046"/>
            <a:ext cx="9211509" cy="962660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2932" y="2841979"/>
            <a:ext cx="6231313" cy="7577664"/>
          </a:xfrm>
        </p:spPr>
        <p:txBody>
          <a:bodyPr/>
          <a:lstStyle>
            <a:lvl1pPr marL="0" indent="0">
              <a:buNone/>
              <a:defRPr sz="2489"/>
            </a:lvl1pPr>
            <a:lvl2pPr marL="812764" indent="0">
              <a:buNone/>
              <a:defRPr sz="2133"/>
            </a:lvl2pPr>
            <a:lvl3pPr marL="1625529" indent="0">
              <a:buNone/>
              <a:defRPr sz="1778"/>
            </a:lvl3pPr>
            <a:lvl4pPr marL="2438293" indent="0">
              <a:buNone/>
              <a:defRPr sz="1600"/>
            </a:lvl4pPr>
            <a:lvl5pPr marL="3251058" indent="0">
              <a:buNone/>
              <a:defRPr sz="1600"/>
            </a:lvl5pPr>
            <a:lvl6pPr marL="4063822" indent="0">
              <a:buNone/>
              <a:defRPr sz="1600"/>
            </a:lvl6pPr>
            <a:lvl7pPr marL="4876587" indent="0">
              <a:buNone/>
              <a:defRPr sz="1600"/>
            </a:lvl7pPr>
            <a:lvl8pPr marL="5689351" indent="0">
              <a:buNone/>
              <a:defRPr sz="1600"/>
            </a:lvl8pPr>
            <a:lvl9pPr marL="650211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770E-4F4F-4906-BA23-2053132808D9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7446" y="1270001"/>
            <a:ext cx="2823979" cy="901861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9960-F117-4DC6-81B7-642D6EEF9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9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933" y="8534400"/>
            <a:ext cx="15849213" cy="1007534"/>
          </a:xfrm>
        </p:spPr>
        <p:txBody>
          <a:bodyPr anchor="b">
            <a:normAutofit/>
          </a:bodyPr>
          <a:lstStyle>
            <a:lvl1pPr algn="l">
              <a:defRPr sz="426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02931" y="1128827"/>
            <a:ext cx="15849213" cy="6853280"/>
          </a:xfrm>
        </p:spPr>
        <p:txBody>
          <a:bodyPr anchor="t">
            <a:normAutofit/>
          </a:bodyPr>
          <a:lstStyle>
            <a:lvl1pPr marL="0" indent="0" algn="ctr">
              <a:buNone/>
              <a:defRPr sz="2844"/>
            </a:lvl1pPr>
            <a:lvl2pPr marL="812764" indent="0">
              <a:buNone/>
              <a:defRPr sz="2844"/>
            </a:lvl2pPr>
            <a:lvl3pPr marL="1625529" indent="0">
              <a:buNone/>
              <a:defRPr sz="2844"/>
            </a:lvl3pPr>
            <a:lvl4pPr marL="2438293" indent="0">
              <a:buNone/>
              <a:defRPr sz="2844"/>
            </a:lvl4pPr>
            <a:lvl5pPr marL="3251058" indent="0">
              <a:buNone/>
              <a:defRPr sz="2844"/>
            </a:lvl5pPr>
            <a:lvl6pPr marL="4063822" indent="0">
              <a:buNone/>
              <a:defRPr sz="2844"/>
            </a:lvl6pPr>
            <a:lvl7pPr marL="4876587" indent="0">
              <a:buNone/>
              <a:defRPr sz="2844"/>
            </a:lvl7pPr>
            <a:lvl8pPr marL="5689351" indent="0">
              <a:buNone/>
              <a:defRPr sz="2844"/>
            </a:lvl8pPr>
            <a:lvl9pPr marL="6502116" indent="0">
              <a:buNone/>
              <a:defRPr sz="284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2933" y="9541934"/>
            <a:ext cx="15849213" cy="877710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  <a:lvl2pPr marL="812764" indent="0">
              <a:buNone/>
              <a:defRPr sz="2133"/>
            </a:lvl2pPr>
            <a:lvl3pPr marL="1625529" indent="0">
              <a:buNone/>
              <a:defRPr sz="1778"/>
            </a:lvl3pPr>
            <a:lvl4pPr marL="2438293" indent="0">
              <a:buNone/>
              <a:defRPr sz="1600"/>
            </a:lvl4pPr>
            <a:lvl5pPr marL="3251058" indent="0">
              <a:buNone/>
              <a:defRPr sz="1600"/>
            </a:lvl5pPr>
            <a:lvl6pPr marL="4063822" indent="0">
              <a:buNone/>
              <a:defRPr sz="1600"/>
            </a:lvl6pPr>
            <a:lvl7pPr marL="4876587" indent="0">
              <a:buNone/>
              <a:defRPr sz="1600"/>
            </a:lvl7pPr>
            <a:lvl8pPr marL="5689351" indent="0">
              <a:buNone/>
              <a:defRPr sz="1600"/>
            </a:lvl8pPr>
            <a:lvl9pPr marL="650211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770E-4F4F-4906-BA23-2053132808D9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7446" y="8731957"/>
            <a:ext cx="2823979" cy="901861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5421" y="8858822"/>
            <a:ext cx="1386219" cy="649111"/>
          </a:xfrm>
        </p:spPr>
        <p:txBody>
          <a:bodyPr/>
          <a:lstStyle/>
          <a:p>
            <a:fld id="{0B209960-F117-4DC6-81B7-642D6EEF9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0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406400"/>
            <a:ext cx="5069238" cy="11802005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48392" y="-1396"/>
            <a:ext cx="4189540" cy="12184958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325112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09531" y="1109529"/>
            <a:ext cx="15842613" cy="22771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2931" y="3793067"/>
            <a:ext cx="15849213" cy="690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420195" y="10898555"/>
            <a:ext cx="2037787" cy="658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1770E-4F4F-4906-BA23-2053132808D9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2932" y="10908104"/>
            <a:ext cx="13546334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945421" y="1400502"/>
            <a:ext cx="1386219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555">
                <a:solidFill>
                  <a:srgbClr val="FEFFFF"/>
                </a:solidFill>
              </a:defRPr>
            </a:lvl1pPr>
          </a:lstStyle>
          <a:p>
            <a:fld id="{0B209960-F117-4DC6-81B7-642D6EEF9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4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</p:sldLayoutIdLst>
  <p:txStyles>
    <p:titleStyle>
      <a:lvl1pPr algn="l" defTabSz="812764" rtl="0" eaLnBrk="1" latinLnBrk="0" hangingPunct="1">
        <a:spcBef>
          <a:spcPct val="0"/>
        </a:spcBef>
        <a:buNone/>
        <a:defRPr sz="6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09573" indent="-609573" algn="l" defTabSz="812764" rtl="0" eaLnBrk="1" latinLnBrk="0" hangingPunct="1">
        <a:spcBef>
          <a:spcPts val="1778"/>
        </a:spcBef>
        <a:spcAft>
          <a:spcPts val="0"/>
        </a:spcAft>
        <a:buClr>
          <a:schemeClr val="accent1"/>
        </a:buClr>
        <a:buFont typeface="Wingdings 3" charset="2"/>
        <a:buChar char="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20742" indent="-507978" algn="l" defTabSz="812764" rtl="0" eaLnBrk="1" latinLnBrk="0" hangingPunct="1">
        <a:spcBef>
          <a:spcPts val="1778"/>
        </a:spcBef>
        <a:spcAft>
          <a:spcPts val="0"/>
        </a:spcAft>
        <a:buClr>
          <a:schemeClr val="accent1"/>
        </a:buClr>
        <a:buFont typeface="Wingdings 3" charset="2"/>
        <a:buChar char=""/>
        <a:defRPr sz="28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031911" indent="-406382" algn="l" defTabSz="812764" rtl="0" eaLnBrk="1" latinLnBrk="0" hangingPunct="1">
        <a:spcBef>
          <a:spcPts val="1778"/>
        </a:spcBef>
        <a:spcAft>
          <a:spcPts val="0"/>
        </a:spcAft>
        <a:buClr>
          <a:schemeClr val="accent1"/>
        </a:buClr>
        <a:buFont typeface="Wingdings 3" charset="2"/>
        <a:buChar char=""/>
        <a:defRPr sz="248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844676" indent="-406382" algn="l" defTabSz="812764" rtl="0" eaLnBrk="1" latinLnBrk="0" hangingPunct="1">
        <a:spcBef>
          <a:spcPts val="1778"/>
        </a:spcBef>
        <a:spcAft>
          <a:spcPts val="0"/>
        </a:spcAft>
        <a:buClr>
          <a:schemeClr val="accent1"/>
        </a:buClr>
        <a:buFont typeface="Wingdings 3" charset="2"/>
        <a:buChar char="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657440" indent="-406382" algn="l" defTabSz="812764" rtl="0" eaLnBrk="1" latinLnBrk="0" hangingPunct="1">
        <a:spcBef>
          <a:spcPts val="1778"/>
        </a:spcBef>
        <a:spcAft>
          <a:spcPts val="0"/>
        </a:spcAft>
        <a:buClr>
          <a:schemeClr val="accent1"/>
        </a:buClr>
        <a:buFont typeface="Wingdings 3" charset="2"/>
        <a:buChar char="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4470204" indent="-406382" algn="l" defTabSz="812764" rtl="0" eaLnBrk="1" latinLnBrk="0" hangingPunct="1">
        <a:spcBef>
          <a:spcPts val="1778"/>
        </a:spcBef>
        <a:spcAft>
          <a:spcPts val="0"/>
        </a:spcAft>
        <a:buClr>
          <a:schemeClr val="accent1"/>
        </a:buClr>
        <a:buFont typeface="Wingdings 3" charset="2"/>
        <a:buChar char="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5282969" indent="-406382" algn="l" defTabSz="812764" rtl="0" eaLnBrk="1" latinLnBrk="0" hangingPunct="1">
        <a:spcBef>
          <a:spcPts val="1778"/>
        </a:spcBef>
        <a:spcAft>
          <a:spcPts val="0"/>
        </a:spcAft>
        <a:buClr>
          <a:schemeClr val="accent1"/>
        </a:buClr>
        <a:buFont typeface="Wingdings 3" charset="2"/>
        <a:buChar char="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6095733" indent="-406382" algn="l" defTabSz="812764" rtl="0" eaLnBrk="1" latinLnBrk="0" hangingPunct="1">
        <a:spcBef>
          <a:spcPts val="1778"/>
        </a:spcBef>
        <a:spcAft>
          <a:spcPts val="0"/>
        </a:spcAft>
        <a:buClr>
          <a:schemeClr val="accent1"/>
        </a:buClr>
        <a:buFont typeface="Wingdings 3" charset="2"/>
        <a:buChar char="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6908498" indent="-406382" algn="l" defTabSz="812764" rtl="0" eaLnBrk="1" latinLnBrk="0" hangingPunct="1">
        <a:spcBef>
          <a:spcPts val="1778"/>
        </a:spcBef>
        <a:spcAft>
          <a:spcPts val="0"/>
        </a:spcAft>
        <a:buClr>
          <a:schemeClr val="accent1"/>
        </a:buClr>
        <a:buFont typeface="Wingdings 3" charset="2"/>
        <a:buChar char="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4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29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93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58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22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87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51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116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7413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88710"/>
              </p:ext>
            </p:extLst>
          </p:nvPr>
        </p:nvGraphicFramePr>
        <p:xfrm>
          <a:off x="9386297" y="4325576"/>
          <a:ext cx="2552417" cy="2153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86297" y="4325576"/>
                        <a:ext cx="2552417" cy="2153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27863" y="888274"/>
            <a:ext cx="9091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সুষম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খাদ্য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সম্পর্কিত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ভিডিও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6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2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4147" y="600891"/>
            <a:ext cx="12331337" cy="144655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8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8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2469" y="3082834"/>
            <a:ext cx="17164594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সকলে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নিজ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নিজ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খাতায়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৫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খাবারের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লিখে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খাদ্যর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উপাদান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সনাক্ত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করো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9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29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7194" y="40258"/>
            <a:ext cx="13585372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দলীয়</a:t>
            </a:r>
            <a:r>
              <a:rPr lang="en-US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8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48" y="2717076"/>
            <a:ext cx="6590234" cy="4942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15" y="2826496"/>
            <a:ext cx="6371613" cy="4833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440" y="2717076"/>
            <a:ext cx="7205698" cy="4833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48" y="7874540"/>
            <a:ext cx="6501587" cy="4317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047" y="8804303"/>
            <a:ext cx="4728326" cy="3135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176" y="7874540"/>
            <a:ext cx="5628253" cy="40648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38163" y="1670867"/>
            <a:ext cx="14374095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চিত্রের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খাদ্যর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উপাদান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সনাক্ত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করো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লেখো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63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08915" y="339634"/>
            <a:ext cx="11625942" cy="144655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মুল্যায়ন</a:t>
            </a:r>
            <a:endParaRPr lang="en-US" sz="8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0423" y="3108960"/>
            <a:ext cx="17765486" cy="62478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খাদ্যর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উপাদান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কতটি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8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আমাদের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শরীরের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শতকরা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কতভাগ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পানি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8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লেবুতে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খাদ্যর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উপাদান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বিদ্যমান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8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দ্রবণীয়তার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ভিত্তিতে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ভিটামিন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8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ঘি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জাতীয়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খাবার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  <a:endParaRPr lang="en-US" sz="8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22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0434" y="235130"/>
            <a:ext cx="8778240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বাড়ীর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9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34" y="3526971"/>
            <a:ext cx="21334504" cy="452431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তোমাদের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রাতের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খাবারে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খাদ্য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উপাদান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তালিকা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প্রতিটি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উপাদানের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লিখে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আনবে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9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065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018903"/>
            <a:ext cx="21674138" cy="89255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7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287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7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287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7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এখানেই</a:t>
            </a:r>
            <a:r>
              <a:rPr lang="en-US" sz="287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7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সমাপ্তি</a:t>
            </a:r>
            <a:endParaRPr lang="en-US" sz="287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2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18" y="3993151"/>
            <a:ext cx="13846628" cy="76327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82880" y="0"/>
            <a:ext cx="21857017" cy="12192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সকলকে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523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6109" y="35536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965">
            <a:off x="3694114" y="2602708"/>
            <a:ext cx="12427513" cy="7687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179684">
            <a:off x="-935182" y="2821050"/>
            <a:ext cx="1247969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9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19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349333">
            <a:off x="10366405" y="5427908"/>
            <a:ext cx="11426526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44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331" y="303401"/>
            <a:ext cx="15842613" cy="2277138"/>
          </a:xfrm>
          <a:scene3d>
            <a:camera prst="perspectiveAbove"/>
            <a:lightRig rig="threePt" dir="t"/>
          </a:scene3d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4195" y="4733649"/>
            <a:ext cx="10051570" cy="745835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</a:p>
          <a:p>
            <a:pPr marL="0" indent="0" algn="ctr">
              <a:buNone/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বিপুল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জীবননগর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থানা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জীবননগর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</a:p>
          <a:p>
            <a:pPr marL="0" indent="0" algn="ctr">
              <a:buNone/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০১৭১৪৭৭৮৯৬১</a:t>
            </a:r>
          </a:p>
          <a:p>
            <a:pPr marL="0" indent="0" algn="ctr">
              <a:buNone/>
            </a:pP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96255" y="4456288"/>
            <a:ext cx="9211509" cy="773571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10ম 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 algn="ctr">
              <a:buNone/>
            </a:pP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</a:p>
          <a:p>
            <a:pPr marL="0" indent="0" algn="ctr">
              <a:buNone/>
            </a:pPr>
            <a:r>
              <a:rPr lang="en-US" sz="8800" b="1" dirty="0" err="1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88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88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88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পরিপাক</a:t>
            </a:r>
            <a:r>
              <a:rPr lang="en-US" sz="88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36" y="4981096"/>
            <a:ext cx="2888672" cy="31861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16013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958" y="706293"/>
            <a:ext cx="6160327" cy="34497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" r="3699"/>
          <a:stretch/>
        </p:blipFill>
        <p:spPr>
          <a:xfrm>
            <a:off x="3190349" y="311151"/>
            <a:ext cx="4513118" cy="45131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776" y="311151"/>
            <a:ext cx="4309164" cy="4240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349" y="5621703"/>
            <a:ext cx="4765702" cy="2680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64" y="5458801"/>
            <a:ext cx="5368768" cy="3006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045" y="5847757"/>
            <a:ext cx="4649297" cy="26175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5863337" y="10016837"/>
            <a:ext cx="105897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6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14578149" y="10580914"/>
            <a:ext cx="4415245" cy="161108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80018" y="3574473"/>
            <a:ext cx="53447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599" y="5361710"/>
            <a:ext cx="106041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100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91812" y="665018"/>
            <a:ext cx="6504709" cy="201583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শিখনফল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8580" y="5943599"/>
            <a:ext cx="14110855" cy="49876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399" y="3326414"/>
            <a:ext cx="6792244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07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4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4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8746" y="1808019"/>
            <a:ext cx="80602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2219" y="4558146"/>
            <a:ext cx="1942551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শোষিত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endParaRPr lang="en-US" sz="8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1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855525" y="768927"/>
            <a:ext cx="5299363" cy="184958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951017" y="5798127"/>
            <a:ext cx="3054928" cy="305492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019305" y="5881254"/>
            <a:ext cx="2971801" cy="297180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981218" y="5818909"/>
            <a:ext cx="3034146" cy="30341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চর্বিজাতীয়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548745" y="2389909"/>
            <a:ext cx="2826328" cy="340821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370129" y="2770909"/>
            <a:ext cx="135076" cy="302721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2780822" y="2618509"/>
            <a:ext cx="3387426" cy="32004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284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allAtOnce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855525" y="768927"/>
            <a:ext cx="5299363" cy="184958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951017" y="5798127"/>
            <a:ext cx="3054928" cy="305492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019305" y="5881254"/>
            <a:ext cx="2971801" cy="297180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লবন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981218" y="5818909"/>
            <a:ext cx="3034146" cy="30341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548745" y="2389909"/>
            <a:ext cx="2826328" cy="340821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370129" y="2770909"/>
            <a:ext cx="135076" cy="302721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780822" y="2618509"/>
            <a:ext cx="3387426" cy="32004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77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2651</TotalTime>
  <Words>275</Words>
  <Application>Microsoft Office PowerPoint</Application>
  <PresentationFormat>Custom</PresentationFormat>
  <Paragraphs>54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Gothic</vt:lpstr>
      <vt:lpstr>Nikosh</vt:lpstr>
      <vt:lpstr>NikoshBAN</vt:lpstr>
      <vt:lpstr>Wingdings</vt:lpstr>
      <vt:lpstr>Wingdings 3</vt:lpstr>
      <vt:lpstr>Wisp</vt:lpstr>
      <vt:lpstr>Package</vt:lpstr>
      <vt:lpstr>PowerPoint Presentation</vt:lpstr>
      <vt:lpstr>PowerPoint Presentation</vt:lpstr>
      <vt:lpstr>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12345</dc:creator>
  <cp:lastModifiedBy>12345</cp:lastModifiedBy>
  <cp:revision>99</cp:revision>
  <dcterms:created xsi:type="dcterms:W3CDTF">2024-05-16T11:36:13Z</dcterms:created>
  <dcterms:modified xsi:type="dcterms:W3CDTF">2024-06-24T07:46:47Z</dcterms:modified>
</cp:coreProperties>
</file>