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828800"/>
            <a:ext cx="3657600" cy="2514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0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</dc:creator>
  <cp:lastModifiedBy>pc</cp:lastModifiedBy>
  <cp:revision>3</cp:revision>
  <dcterms:created xsi:type="dcterms:W3CDTF">2006-08-16T00:00:00Z</dcterms:created>
  <dcterms:modified xsi:type="dcterms:W3CDTF">2024-05-16T23:45:29Z</dcterms:modified>
</cp:coreProperties>
</file>