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6" r:id="rId3"/>
    <p:sldId id="279" r:id="rId4"/>
    <p:sldId id="278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1" r:id="rId14"/>
    <p:sldId id="272" r:id="rId15"/>
    <p:sldId id="275" r:id="rId16"/>
    <p:sldId id="277" r:id="rId17"/>
    <p:sldId id="276" r:id="rId18"/>
    <p:sldId id="262" r:id="rId19"/>
    <p:sldId id="261" r:id="rId20"/>
    <p:sldId id="264" r:id="rId21"/>
    <p:sldId id="263" r:id="rId22"/>
    <p:sldId id="281" r:id="rId23"/>
    <p:sldId id="282" r:id="rId24"/>
    <p:sldId id="287" r:id="rId25"/>
    <p:sldId id="288" r:id="rId26"/>
    <p:sldId id="284" r:id="rId27"/>
    <p:sldId id="285" r:id="rId28"/>
    <p:sldId id="286" r:id="rId29"/>
    <p:sldId id="283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4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8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7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369727-6432-4901-81FF-170351C9D91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22"/>
            <a:ext cx="12192000" cy="70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0" y="5751094"/>
            <a:ext cx="12192000" cy="1106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5" y="144377"/>
            <a:ext cx="3482706" cy="301992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" y="144378"/>
            <a:ext cx="4320383" cy="31186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" y="3453063"/>
            <a:ext cx="4320384" cy="258260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6" y="3335188"/>
            <a:ext cx="3482706" cy="27004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05130" y="458254"/>
            <a:ext cx="3803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গাছপালা,কেওড়া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ওসুন্দরী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প্রাণী,জীবজন্তু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3"/>
          <a:stretch/>
        </p:blipFill>
        <p:spPr>
          <a:xfrm>
            <a:off x="156411" y="120316"/>
            <a:ext cx="5528772" cy="25206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72" y="120316"/>
            <a:ext cx="3119852" cy="414539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2671472"/>
            <a:ext cx="5528521" cy="15900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24" y="120314"/>
            <a:ext cx="2916818" cy="41453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71572" y="4431141"/>
            <a:ext cx="8945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098" y="4739134"/>
            <a:ext cx="90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ক্যাঙারু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9298" r="18722" b="3685"/>
          <a:stretch/>
        </p:blipFill>
        <p:spPr>
          <a:xfrm>
            <a:off x="132346" y="240632"/>
            <a:ext cx="2887579" cy="37194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26" y="240631"/>
            <a:ext cx="2923674" cy="37194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r="7797"/>
          <a:stretch/>
        </p:blipFill>
        <p:spPr>
          <a:xfrm>
            <a:off x="6241774" y="240631"/>
            <a:ext cx="2968487" cy="37194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1" y="240631"/>
            <a:ext cx="2857500" cy="37194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8226" y="4518991"/>
            <a:ext cx="968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7"/>
          <a:stretch/>
        </p:blipFill>
        <p:spPr>
          <a:xfrm>
            <a:off x="0" y="5787188"/>
            <a:ext cx="12192000" cy="1070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204536"/>
            <a:ext cx="5919537" cy="39704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2" y="1972176"/>
            <a:ext cx="1708484" cy="1456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59" y="204536"/>
            <a:ext cx="5534526" cy="39704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8626" y="4585252"/>
            <a:ext cx="9568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1604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6" y="357809"/>
            <a:ext cx="5611947" cy="422570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7" y="357809"/>
            <a:ext cx="5632177" cy="414126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6058" y="4971140"/>
            <a:ext cx="893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7496" y="4836957"/>
            <a:ext cx="714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" y="251791"/>
            <a:ext cx="4656397" cy="42804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128353"/>
            <a:ext cx="5221705" cy="42804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44418" y="4784034"/>
            <a:ext cx="747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চালচলনও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618" y="4481692"/>
            <a:ext cx="68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গোলপাতার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বাঘঘুরে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852" y="4678017"/>
            <a:ext cx="787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জীবজন্তু,সুযোগ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31" y="560454"/>
            <a:ext cx="5570621" cy="4162927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7" y="720330"/>
            <a:ext cx="5462337" cy="4162927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151735" y="5224389"/>
            <a:ext cx="8481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764" y="5322851"/>
            <a:ext cx="796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769" y="5204620"/>
            <a:ext cx="7752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39" y="607091"/>
            <a:ext cx="4630938" cy="4247149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2" y="456428"/>
            <a:ext cx="4777931" cy="4343400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616764" y="5077103"/>
            <a:ext cx="983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077103"/>
            <a:ext cx="7328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992297" y="160865"/>
            <a:ext cx="6836087" cy="18739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529589" y="2556180"/>
            <a:ext cx="5726832" cy="2122311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288" y="2955615"/>
            <a:ext cx="4932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-427" r="51196" b="53"/>
          <a:stretch/>
        </p:blipFill>
        <p:spPr>
          <a:xfrm>
            <a:off x="8327856" y="2172442"/>
            <a:ext cx="2682336" cy="36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442447" y="147918"/>
            <a:ext cx="5204012" cy="1519518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79" y="1667436"/>
            <a:ext cx="4625008" cy="454783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24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35507" r="296" b="-1449"/>
          <a:stretch/>
        </p:blipFill>
        <p:spPr>
          <a:xfrm>
            <a:off x="0" y="5763126"/>
            <a:ext cx="12192000" cy="1094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571" y="228600"/>
            <a:ext cx="86424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5691">
            <a:off x="5989129" y="1446775"/>
            <a:ext cx="4176887" cy="58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4543316" y="0"/>
            <a:ext cx="3872753" cy="1815353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4" y="1275347"/>
            <a:ext cx="3736042" cy="4572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83204" y="2064123"/>
            <a:ext cx="7516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দল,পাখি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দল,প্রজাপতি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-180507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419026" y="-69436"/>
            <a:ext cx="8074317" cy="2477281"/>
          </a:xfrm>
          <a:prstGeom prst="wave">
            <a:avLst>
              <a:gd name="adj1" fmla="val 12500"/>
              <a:gd name="adj2" fmla="val -89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54" y="2716719"/>
            <a:ext cx="369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789" y="3677566"/>
            <a:ext cx="214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789" y="4583597"/>
            <a:ext cx="207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81186" y="3258390"/>
            <a:ext cx="3414814" cy="236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19026" y="4231257"/>
            <a:ext cx="3414814" cy="236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19026" y="4938933"/>
            <a:ext cx="3414814" cy="236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6390" y="2832995"/>
            <a:ext cx="4460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অগাধ,অসীম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3847" y="3831790"/>
            <a:ext cx="5902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উপাদান,বিভিন্ন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9783" y="4553420"/>
            <a:ext cx="439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2898483" y="47645"/>
            <a:ext cx="7905875" cy="2278640"/>
          </a:xfrm>
          <a:prstGeom prst="wave">
            <a:avLst>
              <a:gd name="adj1" fmla="val 12500"/>
              <a:gd name="adj2" fmla="val -89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742" y="2228368"/>
            <a:ext cx="264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742" y="3506639"/>
            <a:ext cx="207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742" y="4683610"/>
            <a:ext cx="23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3445" y="2360719"/>
            <a:ext cx="477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ভীষণ,ভীতিজনক,অত্যন্ত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894" y="3488356"/>
            <a:ext cx="5935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9981" y="4764602"/>
            <a:ext cx="405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33375" y="2643866"/>
            <a:ext cx="3414814" cy="236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49389" y="3960132"/>
            <a:ext cx="3414814" cy="236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33375" y="5149759"/>
            <a:ext cx="3414814" cy="236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4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650238" y="0"/>
            <a:ext cx="5125156" cy="1623560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1783646"/>
            <a:ext cx="9846365" cy="41599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0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4171244" y="121853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988" y="1327439"/>
            <a:ext cx="822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করো,ভেঙ্গে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8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78" y="28970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38988" y="3296653"/>
            <a:ext cx="1899086" cy="15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0941" y="2834988"/>
            <a:ext cx="174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74065" y="4216059"/>
            <a:ext cx="1428931" cy="23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78115" y="2963227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1752" y="2971030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9015" y="2897099"/>
            <a:ext cx="230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831" y="3820429"/>
            <a:ext cx="179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1943" y="3728096"/>
            <a:ext cx="96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1697" y="3898664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30604" y="3907143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6608" y="3754394"/>
            <a:ext cx="191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831" y="4735913"/>
            <a:ext cx="213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233687" y="5138240"/>
            <a:ext cx="1428931" cy="23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19685" y="4677724"/>
            <a:ext cx="103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31696" y="4759867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0604" y="4735913"/>
            <a:ext cx="859647" cy="634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2169" y="4629131"/>
            <a:ext cx="198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  <p:bldP spid="13" grpId="0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7" grpId="0"/>
      <p:bldP spid="28" grpId="0" animBg="1"/>
      <p:bldP spid="29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4171244" y="121853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335" y="1205586"/>
            <a:ext cx="822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করো,ভেঙ্গে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39" y="2960121"/>
            <a:ext cx="304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84041" y="3351943"/>
            <a:ext cx="1696453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75307" y="2855254"/>
            <a:ext cx="1491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7040" y="3177859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63504" y="3145616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9060" y="4122981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8545" y="4120475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4177" y="5124735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9997" y="5113510"/>
            <a:ext cx="931262" cy="529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36649" y="2908783"/>
            <a:ext cx="2574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722" y="3894154"/>
            <a:ext cx="2165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5370" y="4346351"/>
            <a:ext cx="1696453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600171" y="5256752"/>
            <a:ext cx="1696453" cy="12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33822" y="3883451"/>
            <a:ext cx="150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27703" y="3858979"/>
            <a:ext cx="178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694" y="4616904"/>
            <a:ext cx="2422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13416" y="4824628"/>
            <a:ext cx="890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36649" y="4889125"/>
            <a:ext cx="1398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11651" y="-22238"/>
            <a:ext cx="12192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978738" y="0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305" y="1083733"/>
            <a:ext cx="11081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48267"/>
              </p:ext>
            </p:extLst>
          </p:nvPr>
        </p:nvGraphicFramePr>
        <p:xfrm>
          <a:off x="842209" y="1835147"/>
          <a:ext cx="9901992" cy="93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32">
                  <a:extLst>
                    <a:ext uri="{9D8B030D-6E8A-4147-A177-3AD203B41FA5}">
                      <a16:colId xmlns:a16="http://schemas.microsoft.com/office/drawing/2014/main" val="646066835"/>
                    </a:ext>
                  </a:extLst>
                </a:gridCol>
                <a:gridCol w="1650332">
                  <a:extLst>
                    <a:ext uri="{9D8B030D-6E8A-4147-A177-3AD203B41FA5}">
                      <a16:colId xmlns:a16="http://schemas.microsoft.com/office/drawing/2014/main" val="727764005"/>
                    </a:ext>
                  </a:extLst>
                </a:gridCol>
                <a:gridCol w="1650332">
                  <a:extLst>
                    <a:ext uri="{9D8B030D-6E8A-4147-A177-3AD203B41FA5}">
                      <a16:colId xmlns:a16="http://schemas.microsoft.com/office/drawing/2014/main" val="1110027244"/>
                    </a:ext>
                  </a:extLst>
                </a:gridCol>
                <a:gridCol w="1650332">
                  <a:extLst>
                    <a:ext uri="{9D8B030D-6E8A-4147-A177-3AD203B41FA5}">
                      <a16:colId xmlns:a16="http://schemas.microsoft.com/office/drawing/2014/main" val="3366923518"/>
                    </a:ext>
                  </a:extLst>
                </a:gridCol>
                <a:gridCol w="1650332">
                  <a:extLst>
                    <a:ext uri="{9D8B030D-6E8A-4147-A177-3AD203B41FA5}">
                      <a16:colId xmlns:a16="http://schemas.microsoft.com/office/drawing/2014/main" val="1987445667"/>
                    </a:ext>
                  </a:extLst>
                </a:gridCol>
                <a:gridCol w="1650332">
                  <a:extLst>
                    <a:ext uri="{9D8B030D-6E8A-4147-A177-3AD203B41FA5}">
                      <a16:colId xmlns:a16="http://schemas.microsoft.com/office/drawing/2014/main" val="2492022272"/>
                    </a:ext>
                  </a:extLst>
                </a:gridCol>
              </a:tblGrid>
              <a:tr h="934812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6997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4363" y="1881802"/>
            <a:ext cx="16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8761" y="1864657"/>
            <a:ext cx="170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4387" y="1814360"/>
            <a:ext cx="158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9728" y="1833767"/>
            <a:ext cx="18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9787" y="1834194"/>
            <a:ext cx="14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37" y="3023812"/>
            <a:ext cx="118631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ক।বাংলাদেশ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খ।প্রকৃতির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গ।বাংলাদেশ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ঙ।রয়েল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7245" y="2769959"/>
            <a:ext cx="180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9256" y="3392463"/>
            <a:ext cx="166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915" y="4064390"/>
            <a:ext cx="130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8249" y="4543972"/>
            <a:ext cx="176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6494" y="5251858"/>
            <a:ext cx="117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02552 0.124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0378 0.2317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5.55112E-17 L 0.02318 0.322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6381 0.408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26654 0.501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4171244" y="152846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4171244" y="1389425"/>
            <a:ext cx="4040607" cy="1118937"/>
          </a:xfrm>
          <a:prstGeom prst="doubleWav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7829" y="2340533"/>
            <a:ext cx="9127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-1301" r="18540" b="13062"/>
          <a:stretch/>
        </p:blipFill>
        <p:spPr>
          <a:xfrm>
            <a:off x="3958389" y="3356195"/>
            <a:ext cx="5149516" cy="2587403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9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4171244" y="152846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4171244" y="1389425"/>
            <a:ext cx="4040607" cy="1118937"/>
          </a:xfrm>
          <a:prstGeom prst="doubleWav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4135" y="2508362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ক।ক্যাঙ্গারু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খ।সিংহ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গ।বাংলাদেশের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ঘ।বাংলাদেশে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4936" y="2057400"/>
            <a:ext cx="7495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549315" y="259225"/>
            <a:ext cx="6232358" cy="1538951"/>
          </a:xfrm>
          <a:prstGeom prst="doubleWave">
            <a:avLst>
              <a:gd name="adj1" fmla="val 6250"/>
              <a:gd name="adj2" fmla="val -3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83079" y="474702"/>
            <a:ext cx="4090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কর্ম-অনুশীলন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126" y="0"/>
            <a:ext cx="6184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234" y="1446550"/>
            <a:ext cx="100334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আ,হ,ম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জামান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পলাশপোল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1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19705" r="9739" b="18529"/>
          <a:stretch/>
        </p:blipFill>
        <p:spPr>
          <a:xfrm>
            <a:off x="749788" y="405679"/>
            <a:ext cx="2689412" cy="282388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26623" y="405679"/>
            <a:ext cx="7073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9473" y="0"/>
            <a:ext cx="6761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999" y="1944590"/>
            <a:ext cx="105854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44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4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পাঠ্যাংশঃবাংলাদেশের</a:t>
            </a:r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en-US" sz="44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49" y="1690687"/>
            <a:ext cx="266700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31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4"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8758" y="0"/>
            <a:ext cx="3994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894" y="1700407"/>
            <a:ext cx="10234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ওশুদ্ধভাব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ওপ্রমিত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37681" r="493" b="-7971"/>
          <a:stretch/>
        </p:blipFill>
        <p:spPr>
          <a:xfrm>
            <a:off x="0" y="5690936"/>
            <a:ext cx="12192000" cy="1167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695" y="-101590"/>
            <a:ext cx="719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4" y="1275281"/>
            <a:ext cx="3765883" cy="3092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37" y="837787"/>
            <a:ext cx="3590925" cy="2464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08" y="3567084"/>
            <a:ext cx="3590925" cy="2600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7" y="1323474"/>
            <a:ext cx="3039729" cy="3043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089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/>
        </p:blipFill>
        <p:spPr>
          <a:xfrm>
            <a:off x="0" y="5799220"/>
            <a:ext cx="12192000" cy="105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4579" y="268121"/>
            <a:ext cx="89996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1.ছবিতে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বন,বাঘ,সিংহ,ক্যাঙারু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উত্তরঃসুন্দরবনে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৩।আজ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উত্তরঃসুন্দরবনের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8"/>
          <a:stretch/>
        </p:blipFill>
        <p:spPr>
          <a:xfrm>
            <a:off x="0" y="5763126"/>
            <a:ext cx="12192000" cy="109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358"/>
            <a:ext cx="5433391" cy="40277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5" y="291548"/>
            <a:ext cx="5512906" cy="40277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1895" y="5005137"/>
            <a:ext cx="978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/>
        </p:blipFill>
        <p:spPr>
          <a:xfrm>
            <a:off x="0" y="5799220"/>
            <a:ext cx="12192000" cy="1058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32346"/>
            <a:ext cx="5594685" cy="419902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5" y="132346"/>
            <a:ext cx="5907506" cy="41990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45704" y="4625009"/>
            <a:ext cx="984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ঘেঁসে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517</Words>
  <Application>Microsoft Office PowerPoint</Application>
  <PresentationFormat>Widescreen</PresentationFormat>
  <Paragraphs>121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RAHIMA</dc:creator>
  <cp:lastModifiedBy>hi</cp:lastModifiedBy>
  <cp:revision>113</cp:revision>
  <dcterms:created xsi:type="dcterms:W3CDTF">2018-05-15T14:31:05Z</dcterms:created>
  <dcterms:modified xsi:type="dcterms:W3CDTF">2024-06-25T14:55:51Z</dcterms:modified>
</cp:coreProperties>
</file>