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1" r:id="rId3"/>
    <p:sldId id="260" r:id="rId4"/>
    <p:sldId id="256" r:id="rId5"/>
    <p:sldId id="280" r:id="rId6"/>
    <p:sldId id="262" r:id="rId7"/>
    <p:sldId id="261" r:id="rId8"/>
    <p:sldId id="267" r:id="rId9"/>
    <p:sldId id="263" r:id="rId10"/>
    <p:sldId id="274" r:id="rId11"/>
    <p:sldId id="271" r:id="rId12"/>
    <p:sldId id="273" r:id="rId13"/>
    <p:sldId id="272" r:id="rId14"/>
    <p:sldId id="276" r:id="rId15"/>
    <p:sldId id="275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image" Target="../media/image8.png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237EE-4B1E-4587-8EA4-04737BD6A7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3EBC7BE1-C4A5-4A53-B13D-574437D70EA1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B60FE8B-D398-4A20-91D1-E189AA96B92A}" type="parTrans" cxnId="{3EE7F908-5D40-4FF2-B08A-CE1F9F08F640}">
      <dgm:prSet/>
      <dgm:spPr/>
      <dgm:t>
        <a:bodyPr/>
        <a:lstStyle/>
        <a:p>
          <a:endParaRPr lang="en-US"/>
        </a:p>
      </dgm:t>
    </dgm:pt>
    <dgm:pt modelId="{B275181F-96C9-446B-B4D3-6CAC78C5F499}" type="sibTrans" cxnId="{3EE7F908-5D40-4FF2-B08A-CE1F9F08F640}">
      <dgm:prSet/>
      <dgm:spPr/>
      <dgm:t>
        <a:bodyPr/>
        <a:lstStyle/>
        <a:p>
          <a:endParaRPr lang="en-US"/>
        </a:p>
      </dgm:t>
    </dgm:pt>
    <dgm:pt modelId="{2E3A81B9-7755-4366-889D-4BB880FF7049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084F166-1E39-4161-9674-50F84FF3599F}" type="parTrans" cxnId="{0771353B-5ED7-4029-8E00-5BBF2502C1AA}">
      <dgm:prSet/>
      <dgm:spPr/>
      <dgm:t>
        <a:bodyPr/>
        <a:lstStyle/>
        <a:p>
          <a:endParaRPr lang="en-US"/>
        </a:p>
      </dgm:t>
    </dgm:pt>
    <dgm:pt modelId="{224C75B8-71B5-4649-BD00-394CF5DFFF28}" type="sibTrans" cxnId="{0771353B-5ED7-4029-8E00-5BBF2502C1AA}">
      <dgm:prSet/>
      <dgm:spPr/>
      <dgm:t>
        <a:bodyPr/>
        <a:lstStyle/>
        <a:p>
          <a:endParaRPr lang="en-US"/>
        </a:p>
      </dgm:t>
    </dgm:pt>
    <dgm:pt modelId="{64EF3CE1-C60B-46C5-8D7F-50E7BA37EC73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9A769AD2-8A56-42D9-AFD7-21A2A0B2DD29}" type="parTrans" cxnId="{EE728CBC-903C-46EF-976E-D80E4761FE4C}">
      <dgm:prSet/>
      <dgm:spPr/>
      <dgm:t>
        <a:bodyPr/>
        <a:lstStyle/>
        <a:p>
          <a:endParaRPr lang="en-US"/>
        </a:p>
      </dgm:t>
    </dgm:pt>
    <dgm:pt modelId="{34B497E3-A8F9-4ABB-B1CC-CE017BD81F7A}" type="sibTrans" cxnId="{EE728CBC-903C-46EF-976E-D80E4761FE4C}">
      <dgm:prSet/>
      <dgm:spPr/>
      <dgm:t>
        <a:bodyPr/>
        <a:lstStyle/>
        <a:p>
          <a:endParaRPr lang="en-US"/>
        </a:p>
      </dgm:t>
    </dgm:pt>
    <dgm:pt modelId="{B93BA867-F666-4D7F-AE84-7DA79D194C68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9072E29-5786-48EC-A87D-B7910A467082}" type="parTrans" cxnId="{61ADAE47-5FE8-4009-93D2-C84B35F48EB1}">
      <dgm:prSet/>
      <dgm:spPr/>
      <dgm:t>
        <a:bodyPr/>
        <a:lstStyle/>
        <a:p>
          <a:endParaRPr lang="en-US"/>
        </a:p>
      </dgm:t>
    </dgm:pt>
    <dgm:pt modelId="{4FB62E23-90CC-47E8-8842-C2F0ABF15214}" type="sibTrans" cxnId="{61ADAE47-5FE8-4009-93D2-C84B35F48EB1}">
      <dgm:prSet/>
      <dgm:spPr/>
      <dgm:t>
        <a:bodyPr/>
        <a:lstStyle/>
        <a:p>
          <a:endParaRPr lang="en-US"/>
        </a:p>
      </dgm:t>
    </dgm:pt>
    <dgm:pt modelId="{F516591A-7B81-4DA6-8B42-426433FFD5D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E87BCB6-EB9E-431D-8F65-916C3D0821F3}" type="parTrans" cxnId="{A36071BB-4FB2-42E2-8C79-BE0ED8C25E3F}">
      <dgm:prSet/>
      <dgm:spPr/>
      <dgm:t>
        <a:bodyPr/>
        <a:lstStyle/>
        <a:p>
          <a:endParaRPr lang="en-US"/>
        </a:p>
      </dgm:t>
    </dgm:pt>
    <dgm:pt modelId="{C64B2E56-AFF8-4ACC-A159-8230BBB4FC33}" type="sibTrans" cxnId="{A36071BB-4FB2-42E2-8C79-BE0ED8C25E3F}">
      <dgm:prSet/>
      <dgm:spPr/>
      <dgm:t>
        <a:bodyPr/>
        <a:lstStyle/>
        <a:p>
          <a:endParaRPr lang="en-US"/>
        </a:p>
      </dgm:t>
    </dgm:pt>
    <dgm:pt modelId="{86FC09A9-13D1-4054-BECE-171D29F2D4A5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8EB0D8D-6BC9-42E5-92FD-6FDDA84F5EF7}" type="parTrans" cxnId="{1A083F9F-EF93-421D-9B1C-68016B825B0F}">
      <dgm:prSet/>
      <dgm:spPr/>
      <dgm:t>
        <a:bodyPr/>
        <a:lstStyle/>
        <a:p>
          <a:endParaRPr lang="en-US"/>
        </a:p>
      </dgm:t>
    </dgm:pt>
    <dgm:pt modelId="{F3D7CA08-E014-4159-A764-E8192AB42002}" type="sibTrans" cxnId="{1A083F9F-EF93-421D-9B1C-68016B825B0F}">
      <dgm:prSet/>
      <dgm:spPr/>
      <dgm:t>
        <a:bodyPr/>
        <a:lstStyle/>
        <a:p>
          <a:endParaRPr lang="en-US"/>
        </a:p>
      </dgm:t>
    </dgm:pt>
    <dgm:pt modelId="{20CDFDF7-CF21-468F-8CCD-E19FCEE74891}">
      <dgm:prSet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AC045E8-5994-459B-930D-F35C1607E8C0}" type="parTrans" cxnId="{99E22B4A-78DE-4E24-8436-BE116C6546A5}">
      <dgm:prSet/>
      <dgm:spPr/>
      <dgm:t>
        <a:bodyPr/>
        <a:lstStyle/>
        <a:p>
          <a:endParaRPr lang="en-US"/>
        </a:p>
      </dgm:t>
    </dgm:pt>
    <dgm:pt modelId="{7AB6F82F-4323-4F0E-B0C7-1EB741ACC75A}" type="sibTrans" cxnId="{99E22B4A-78DE-4E24-8436-BE116C6546A5}">
      <dgm:prSet/>
      <dgm:spPr/>
      <dgm:t>
        <a:bodyPr/>
        <a:lstStyle/>
        <a:p>
          <a:endParaRPr lang="en-US"/>
        </a:p>
      </dgm:t>
    </dgm:pt>
    <dgm:pt modelId="{A8548603-29F1-43F3-9984-8CAACD9B5D13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1A4FAE-8F8C-484F-8572-CDF22D6C8328}" type="parTrans" cxnId="{76B8E5F9-987C-4347-B80D-1266272260BA}">
      <dgm:prSet/>
      <dgm:spPr/>
      <dgm:t>
        <a:bodyPr/>
        <a:lstStyle/>
        <a:p>
          <a:endParaRPr lang="en-US"/>
        </a:p>
      </dgm:t>
    </dgm:pt>
    <dgm:pt modelId="{BB29FA31-D51F-4E35-8F9E-6F867EB84943}" type="sibTrans" cxnId="{76B8E5F9-987C-4347-B80D-1266272260BA}">
      <dgm:prSet/>
      <dgm:spPr/>
      <dgm:t>
        <a:bodyPr/>
        <a:lstStyle/>
        <a:p>
          <a:endParaRPr lang="en-US"/>
        </a:p>
      </dgm:t>
    </dgm:pt>
    <dgm:pt modelId="{5BCCE23E-8650-4D00-B14B-7D0D6FF61DB8}">
      <dgm:prSet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E7747A2-1B0E-4A41-B97B-C64A2E9CE0E6}" type="parTrans" cxnId="{BD5DFA10-DF8E-41D1-8710-0F799B82C024}">
      <dgm:prSet/>
      <dgm:spPr/>
      <dgm:t>
        <a:bodyPr/>
        <a:lstStyle/>
        <a:p>
          <a:endParaRPr lang="en-US"/>
        </a:p>
      </dgm:t>
    </dgm:pt>
    <dgm:pt modelId="{40EC9F2C-540E-49C4-8695-8934FC0B47F0}" type="sibTrans" cxnId="{BD5DFA10-DF8E-41D1-8710-0F799B82C024}">
      <dgm:prSet/>
      <dgm:spPr/>
      <dgm:t>
        <a:bodyPr/>
        <a:lstStyle/>
        <a:p>
          <a:endParaRPr lang="en-US"/>
        </a:p>
      </dgm:t>
    </dgm:pt>
    <dgm:pt modelId="{10023CAA-26DD-455B-8711-62D27841536C}">
      <dgm:prSet/>
      <dgm:spPr>
        <a:blipFill rotWithShape="0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US" b="0"/>
        </a:p>
      </dgm:t>
    </dgm:pt>
    <dgm:pt modelId="{05FA5CA7-B49C-4E0C-8152-B448D5C309AB}" type="parTrans" cxnId="{5D49E456-CF99-4A1C-B8FB-A83CF728ACB1}">
      <dgm:prSet/>
      <dgm:spPr/>
      <dgm:t>
        <a:bodyPr/>
        <a:lstStyle/>
        <a:p>
          <a:endParaRPr lang="en-US"/>
        </a:p>
      </dgm:t>
    </dgm:pt>
    <dgm:pt modelId="{887BF70D-D2AA-419C-8553-DE86E2BAA756}" type="sibTrans" cxnId="{5D49E456-CF99-4A1C-B8FB-A83CF728ACB1}">
      <dgm:prSet/>
      <dgm:spPr/>
      <dgm:t>
        <a:bodyPr/>
        <a:lstStyle/>
        <a:p>
          <a:endParaRPr lang="en-US"/>
        </a:p>
      </dgm:t>
    </dgm:pt>
    <dgm:pt modelId="{DD9577BA-19EB-48E2-BF2F-A47CF715D541}">
      <dgm:prSet/>
      <dgm:spPr/>
      <dgm:t>
        <a:bodyPr/>
        <a:lstStyle/>
        <a:p>
          <a:r>
            <a:rPr lang="bn-BD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218C7603-D884-4B7E-801D-98A2D296C078}" type="parTrans" cxnId="{7475EEAC-0100-445B-9352-4F7E95F17D1E}">
      <dgm:prSet/>
      <dgm:spPr/>
      <dgm:t>
        <a:bodyPr/>
        <a:lstStyle/>
        <a:p>
          <a:endParaRPr lang="en-US"/>
        </a:p>
      </dgm:t>
    </dgm:pt>
    <dgm:pt modelId="{7C7732A9-A11F-45BE-98B2-890542EB2857}" type="sibTrans" cxnId="{7475EEAC-0100-445B-9352-4F7E95F17D1E}">
      <dgm:prSet/>
      <dgm:spPr/>
      <dgm:t>
        <a:bodyPr/>
        <a:lstStyle/>
        <a:p>
          <a:endParaRPr lang="en-US"/>
        </a:p>
      </dgm:t>
    </dgm:pt>
    <dgm:pt modelId="{7A86F754-9F50-4A8E-9665-7E374B76F63F}" type="pres">
      <dgm:prSet presAssocID="{A11237EE-4B1E-4587-8EA4-04737BD6A7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EC0A64A-FD20-4CD4-8173-99E3DA4BA9F8}" type="pres">
      <dgm:prSet presAssocID="{3EBC7BE1-C4A5-4A53-B13D-574437D70EA1}" presName="composite" presStyleCnt="0"/>
      <dgm:spPr/>
    </dgm:pt>
    <dgm:pt modelId="{AEB0A9E1-82AA-4236-B765-EB21F8142E5C}" type="pres">
      <dgm:prSet presAssocID="{3EBC7BE1-C4A5-4A53-B13D-574437D70EA1}" presName="bentUpArrow1" presStyleLbl="alignImgPlace1" presStyleIdx="0" presStyleCnt="5"/>
      <dgm:spPr/>
    </dgm:pt>
    <dgm:pt modelId="{780D7C1E-B847-4054-9F1C-37979CD2F932}" type="pres">
      <dgm:prSet presAssocID="{3EBC7BE1-C4A5-4A53-B13D-574437D70EA1}" presName="ParentText" presStyleLbl="node1" presStyleIdx="0" presStyleCnt="6" custScaleX="127210" custScaleY="10484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FA6FF-FBC7-4B08-B617-29D67ADFE81D}" type="pres">
      <dgm:prSet presAssocID="{3EBC7BE1-C4A5-4A53-B13D-574437D70EA1}" presName="ChildText" presStyleLbl="revTx" presStyleIdx="0" presStyleCnt="5" custScaleX="158843" custLinFactNeighborX="612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541A59-B0EA-4A3E-932C-AE8B8BA7F1D5}" type="pres">
      <dgm:prSet presAssocID="{B275181F-96C9-446B-B4D3-6CAC78C5F499}" presName="sibTrans" presStyleCnt="0"/>
      <dgm:spPr/>
    </dgm:pt>
    <dgm:pt modelId="{8DBD39EC-C1D7-476B-8F06-4F8720FA4FA5}" type="pres">
      <dgm:prSet presAssocID="{2E3A81B9-7755-4366-889D-4BB880FF7049}" presName="composite" presStyleCnt="0"/>
      <dgm:spPr/>
    </dgm:pt>
    <dgm:pt modelId="{0829D0ED-056E-4EA7-840E-835DE66F4675}" type="pres">
      <dgm:prSet presAssocID="{2E3A81B9-7755-4366-889D-4BB880FF7049}" presName="bentUpArrow1" presStyleLbl="alignImgPlace1" presStyleIdx="1" presStyleCnt="5"/>
      <dgm:spPr/>
    </dgm:pt>
    <dgm:pt modelId="{333029C5-14C5-4516-BB89-BD6B56804F9B}" type="pres">
      <dgm:prSet presAssocID="{2E3A81B9-7755-4366-889D-4BB880FF7049}" presName="ParentText" presStyleLbl="node1" presStyleIdx="1" presStyleCnt="6" custScaleX="126418" custScaleY="998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5D814-4329-40C3-A4D1-34FC994887AD}" type="pres">
      <dgm:prSet presAssocID="{2E3A81B9-7755-4366-889D-4BB880FF7049}" presName="ChildText" presStyleLbl="revTx" presStyleIdx="1" presStyleCnt="5" custScaleX="169713" custLinFactNeighborX="606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2E1E6F-3279-4CBF-837B-F4048F3A2CEA}" type="pres">
      <dgm:prSet presAssocID="{224C75B8-71B5-4649-BD00-394CF5DFFF28}" presName="sibTrans" presStyleCnt="0"/>
      <dgm:spPr/>
    </dgm:pt>
    <dgm:pt modelId="{A53099D1-C04A-49B6-ABB8-65E2723F24A8}" type="pres">
      <dgm:prSet presAssocID="{64EF3CE1-C60B-46C5-8D7F-50E7BA37EC73}" presName="composite" presStyleCnt="0"/>
      <dgm:spPr/>
    </dgm:pt>
    <dgm:pt modelId="{CF142716-BC61-48A0-8DB7-D85E5868066A}" type="pres">
      <dgm:prSet presAssocID="{64EF3CE1-C60B-46C5-8D7F-50E7BA37EC73}" presName="bentUpArrow1" presStyleLbl="alignImgPlace1" presStyleIdx="2" presStyleCnt="5"/>
      <dgm:spPr/>
    </dgm:pt>
    <dgm:pt modelId="{C47AB130-CA98-41F6-B41E-6ED947A73D2A}" type="pres">
      <dgm:prSet presAssocID="{64EF3CE1-C60B-46C5-8D7F-50E7BA37EC73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62C60-7E04-40D8-B2CD-35BA627F6B84}" type="pres">
      <dgm:prSet presAssocID="{64EF3CE1-C60B-46C5-8D7F-50E7BA37EC73}" presName="ChildText" presStyleLbl="revTx" presStyleIdx="2" presStyleCnt="5" custScaleX="153077" custLinFactNeighborX="32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0E8E-6B20-426A-B0CD-E1BB93F8506D}" type="pres">
      <dgm:prSet presAssocID="{34B497E3-A8F9-4ABB-B1CC-CE017BD81F7A}" presName="sibTrans" presStyleCnt="0"/>
      <dgm:spPr/>
    </dgm:pt>
    <dgm:pt modelId="{824355F0-7B79-40D4-A57B-806C3A318294}" type="pres">
      <dgm:prSet presAssocID="{B93BA867-F666-4D7F-AE84-7DA79D194C68}" presName="composite" presStyleCnt="0"/>
      <dgm:spPr/>
    </dgm:pt>
    <dgm:pt modelId="{909CA3E6-F1FE-4F2B-9B4A-C17630D899FD}" type="pres">
      <dgm:prSet presAssocID="{B93BA867-F666-4D7F-AE84-7DA79D194C68}" presName="bentUpArrow1" presStyleLbl="alignImgPlace1" presStyleIdx="3" presStyleCnt="5"/>
      <dgm:spPr/>
    </dgm:pt>
    <dgm:pt modelId="{447379BD-F7E8-465A-928C-778488D867F6}" type="pres">
      <dgm:prSet presAssocID="{B93BA867-F666-4D7F-AE84-7DA79D194C68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3D1B1-21D2-4027-B138-8D232A68443C}" type="pres">
      <dgm:prSet presAssocID="{B93BA867-F666-4D7F-AE84-7DA79D194C68}" presName="ChildText" presStyleLbl="revTx" presStyleIdx="3" presStyleCnt="5" custScaleX="148191" custLinFactNeighborX="28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B90077-A7D4-4306-B537-A2B4AB52DF69}" type="pres">
      <dgm:prSet presAssocID="{4FB62E23-90CC-47E8-8842-C2F0ABF15214}" presName="sibTrans" presStyleCnt="0"/>
      <dgm:spPr/>
    </dgm:pt>
    <dgm:pt modelId="{93759A22-CC6B-4529-B7EA-D7427D72773D}" type="pres">
      <dgm:prSet presAssocID="{F516591A-7B81-4DA6-8B42-426433FFD5D6}" presName="composite" presStyleCnt="0"/>
      <dgm:spPr/>
    </dgm:pt>
    <dgm:pt modelId="{6868E905-4EB4-498D-8D06-2536C06748BF}" type="pres">
      <dgm:prSet presAssocID="{F516591A-7B81-4DA6-8B42-426433FFD5D6}" presName="bentUpArrow1" presStyleLbl="alignImgPlace1" presStyleIdx="4" presStyleCnt="5"/>
      <dgm:spPr/>
    </dgm:pt>
    <dgm:pt modelId="{58B1C45A-CFD8-41A5-88D1-D5866CB3EA18}" type="pres">
      <dgm:prSet presAssocID="{F516591A-7B81-4DA6-8B42-426433FFD5D6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31EEF-149C-4A85-8D7D-A0C4D5F1FC88}" type="pres">
      <dgm:prSet presAssocID="{F516591A-7B81-4DA6-8B42-426433FFD5D6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85670-F571-44A5-86A6-703F3CEED56F}" type="pres">
      <dgm:prSet presAssocID="{C64B2E56-AFF8-4ACC-A159-8230BBB4FC33}" presName="sibTrans" presStyleCnt="0"/>
      <dgm:spPr/>
    </dgm:pt>
    <dgm:pt modelId="{DD632EB2-FDCC-40BF-8381-665D404E0E6A}" type="pres">
      <dgm:prSet presAssocID="{DD9577BA-19EB-48E2-BF2F-A47CF715D541}" presName="composite" presStyleCnt="0"/>
      <dgm:spPr/>
    </dgm:pt>
    <dgm:pt modelId="{B95E7A1B-2118-40A3-A61F-FB9B51BCE4AB}" type="pres">
      <dgm:prSet presAssocID="{DD9577BA-19EB-48E2-BF2F-A47CF715D541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BF3AFB-014C-4B41-BF80-601D5EECAE75}" type="presOf" srcId="{86FC09A9-13D1-4054-BECE-171D29F2D4A5}" destId="{3E1FA6FF-FBC7-4B08-B617-29D67ADFE81D}" srcOrd="0" destOrd="0" presId="urn:microsoft.com/office/officeart/2005/8/layout/StepDownProcess"/>
    <dgm:cxn modelId="{25643149-C4A4-4046-98EA-F8BC5B629225}" type="presOf" srcId="{F516591A-7B81-4DA6-8B42-426433FFD5D6}" destId="{58B1C45A-CFD8-41A5-88D1-D5866CB3EA18}" srcOrd="0" destOrd="0" presId="urn:microsoft.com/office/officeart/2005/8/layout/StepDownProcess"/>
    <dgm:cxn modelId="{387D661F-52CE-463A-B301-CACAC04CB5F8}" type="presOf" srcId="{A11237EE-4B1E-4587-8EA4-04737BD6A72A}" destId="{7A86F754-9F50-4A8E-9665-7E374B76F63F}" srcOrd="0" destOrd="0" presId="urn:microsoft.com/office/officeart/2005/8/layout/StepDownProcess"/>
    <dgm:cxn modelId="{7475EEAC-0100-445B-9352-4F7E95F17D1E}" srcId="{A11237EE-4B1E-4587-8EA4-04737BD6A72A}" destId="{DD9577BA-19EB-48E2-BF2F-A47CF715D541}" srcOrd="5" destOrd="0" parTransId="{218C7603-D884-4B7E-801D-98A2D296C078}" sibTransId="{7C7732A9-A11F-45BE-98B2-890542EB2857}"/>
    <dgm:cxn modelId="{A36071BB-4FB2-42E2-8C79-BE0ED8C25E3F}" srcId="{A11237EE-4B1E-4587-8EA4-04737BD6A72A}" destId="{F516591A-7B81-4DA6-8B42-426433FFD5D6}" srcOrd="4" destOrd="0" parTransId="{6E87BCB6-EB9E-431D-8F65-916C3D0821F3}" sibTransId="{C64B2E56-AFF8-4ACC-A159-8230BBB4FC33}"/>
    <dgm:cxn modelId="{3EE7F908-5D40-4FF2-B08A-CE1F9F08F640}" srcId="{A11237EE-4B1E-4587-8EA4-04737BD6A72A}" destId="{3EBC7BE1-C4A5-4A53-B13D-574437D70EA1}" srcOrd="0" destOrd="0" parTransId="{8B60FE8B-D398-4A20-91D1-E189AA96B92A}" sibTransId="{B275181F-96C9-446B-B4D3-6CAC78C5F499}"/>
    <dgm:cxn modelId="{13442E4D-06F9-4452-BD43-85C03B700566}" type="presOf" srcId="{B93BA867-F666-4D7F-AE84-7DA79D194C68}" destId="{447379BD-F7E8-465A-928C-778488D867F6}" srcOrd="0" destOrd="0" presId="urn:microsoft.com/office/officeart/2005/8/layout/StepDownProcess"/>
    <dgm:cxn modelId="{5D49E456-CF99-4A1C-B8FB-A83CF728ACB1}" srcId="{F516591A-7B81-4DA6-8B42-426433FFD5D6}" destId="{10023CAA-26DD-455B-8711-62D27841536C}" srcOrd="0" destOrd="0" parTransId="{05FA5CA7-B49C-4E0C-8152-B448D5C309AB}" sibTransId="{887BF70D-D2AA-419C-8553-DE86E2BAA756}"/>
    <dgm:cxn modelId="{76B8E5F9-987C-4347-B80D-1266272260BA}" srcId="{64EF3CE1-C60B-46C5-8D7F-50E7BA37EC73}" destId="{A8548603-29F1-43F3-9984-8CAACD9B5D13}" srcOrd="0" destOrd="0" parTransId="{031A4FAE-8F8C-484F-8572-CDF22D6C8328}" sibTransId="{BB29FA31-D51F-4E35-8F9E-6F867EB84943}"/>
    <dgm:cxn modelId="{0771353B-5ED7-4029-8E00-5BBF2502C1AA}" srcId="{A11237EE-4B1E-4587-8EA4-04737BD6A72A}" destId="{2E3A81B9-7755-4366-889D-4BB880FF7049}" srcOrd="1" destOrd="0" parTransId="{8084F166-1E39-4161-9674-50F84FF3599F}" sibTransId="{224C75B8-71B5-4649-BD00-394CF5DFFF28}"/>
    <dgm:cxn modelId="{AC16F8C7-7D03-4BB4-9EAE-27CCE8E4F970}" type="presOf" srcId="{2E3A81B9-7755-4366-889D-4BB880FF7049}" destId="{333029C5-14C5-4516-BB89-BD6B56804F9B}" srcOrd="0" destOrd="0" presId="urn:microsoft.com/office/officeart/2005/8/layout/StepDownProcess"/>
    <dgm:cxn modelId="{549ED00F-07EC-45D2-8FB4-F2C2CAE13858}" type="presOf" srcId="{10023CAA-26DD-455B-8711-62D27841536C}" destId="{9FE31EEF-149C-4A85-8D7D-A0C4D5F1FC88}" srcOrd="0" destOrd="0" presId="urn:microsoft.com/office/officeart/2005/8/layout/StepDownProcess"/>
    <dgm:cxn modelId="{EB5CCF5C-7882-4407-970D-447AE5C424A9}" type="presOf" srcId="{20CDFDF7-CF21-468F-8CCD-E19FCEE74891}" destId="{FCF5D814-4329-40C3-A4D1-34FC994887AD}" srcOrd="0" destOrd="0" presId="urn:microsoft.com/office/officeart/2005/8/layout/StepDownProcess"/>
    <dgm:cxn modelId="{F84743AC-7323-4B56-98DC-15472D34D82D}" type="presOf" srcId="{5BCCE23E-8650-4D00-B14B-7D0D6FF61DB8}" destId="{2773D1B1-21D2-4027-B138-8D232A68443C}" srcOrd="0" destOrd="0" presId="urn:microsoft.com/office/officeart/2005/8/layout/StepDownProcess"/>
    <dgm:cxn modelId="{99E22B4A-78DE-4E24-8436-BE116C6546A5}" srcId="{2E3A81B9-7755-4366-889D-4BB880FF7049}" destId="{20CDFDF7-CF21-468F-8CCD-E19FCEE74891}" srcOrd="0" destOrd="0" parTransId="{DAC045E8-5994-459B-930D-F35C1607E8C0}" sibTransId="{7AB6F82F-4323-4F0E-B0C7-1EB741ACC75A}"/>
    <dgm:cxn modelId="{33E24B46-91A7-4083-9146-92F8DE3CAA2E}" type="presOf" srcId="{3EBC7BE1-C4A5-4A53-B13D-574437D70EA1}" destId="{780D7C1E-B847-4054-9F1C-37979CD2F932}" srcOrd="0" destOrd="0" presId="urn:microsoft.com/office/officeart/2005/8/layout/StepDownProcess"/>
    <dgm:cxn modelId="{EE728CBC-903C-46EF-976E-D80E4761FE4C}" srcId="{A11237EE-4B1E-4587-8EA4-04737BD6A72A}" destId="{64EF3CE1-C60B-46C5-8D7F-50E7BA37EC73}" srcOrd="2" destOrd="0" parTransId="{9A769AD2-8A56-42D9-AFD7-21A2A0B2DD29}" sibTransId="{34B497E3-A8F9-4ABB-B1CC-CE017BD81F7A}"/>
    <dgm:cxn modelId="{5992AB5D-CC7E-44D3-B871-F19DC9566975}" type="presOf" srcId="{64EF3CE1-C60B-46C5-8D7F-50E7BA37EC73}" destId="{C47AB130-CA98-41F6-B41E-6ED947A73D2A}" srcOrd="0" destOrd="0" presId="urn:microsoft.com/office/officeart/2005/8/layout/StepDownProcess"/>
    <dgm:cxn modelId="{D3D5D756-5476-4803-8E45-8827F5CCE94D}" type="presOf" srcId="{A8548603-29F1-43F3-9984-8CAACD9B5D13}" destId="{20062C60-7E04-40D8-B2CD-35BA627F6B84}" srcOrd="0" destOrd="0" presId="urn:microsoft.com/office/officeart/2005/8/layout/StepDownProcess"/>
    <dgm:cxn modelId="{010DEB96-EAEB-43A2-A644-8E0F76D1CBA3}" type="presOf" srcId="{DD9577BA-19EB-48E2-BF2F-A47CF715D541}" destId="{B95E7A1B-2118-40A3-A61F-FB9B51BCE4AB}" srcOrd="0" destOrd="0" presId="urn:microsoft.com/office/officeart/2005/8/layout/StepDownProcess"/>
    <dgm:cxn modelId="{61ADAE47-5FE8-4009-93D2-C84B35F48EB1}" srcId="{A11237EE-4B1E-4587-8EA4-04737BD6A72A}" destId="{B93BA867-F666-4D7F-AE84-7DA79D194C68}" srcOrd="3" destOrd="0" parTransId="{99072E29-5786-48EC-A87D-B7910A467082}" sibTransId="{4FB62E23-90CC-47E8-8842-C2F0ABF15214}"/>
    <dgm:cxn modelId="{BD5DFA10-DF8E-41D1-8710-0F799B82C024}" srcId="{B93BA867-F666-4D7F-AE84-7DA79D194C68}" destId="{5BCCE23E-8650-4D00-B14B-7D0D6FF61DB8}" srcOrd="0" destOrd="0" parTransId="{0E7747A2-1B0E-4A41-B97B-C64A2E9CE0E6}" sibTransId="{40EC9F2C-540E-49C4-8695-8934FC0B47F0}"/>
    <dgm:cxn modelId="{1A083F9F-EF93-421D-9B1C-68016B825B0F}" srcId="{3EBC7BE1-C4A5-4A53-B13D-574437D70EA1}" destId="{86FC09A9-13D1-4054-BECE-171D29F2D4A5}" srcOrd="0" destOrd="0" parTransId="{38EB0D8D-6BC9-42E5-92FD-6FDDA84F5EF7}" sibTransId="{F3D7CA08-E014-4159-A764-E8192AB42002}"/>
    <dgm:cxn modelId="{0731F5C5-AA75-4CA5-A98C-87694A5DE2D7}" type="presParOf" srcId="{7A86F754-9F50-4A8E-9665-7E374B76F63F}" destId="{EEC0A64A-FD20-4CD4-8173-99E3DA4BA9F8}" srcOrd="0" destOrd="0" presId="urn:microsoft.com/office/officeart/2005/8/layout/StepDownProcess"/>
    <dgm:cxn modelId="{EFA659A9-A5E3-4C22-AF80-C5DEED436389}" type="presParOf" srcId="{EEC0A64A-FD20-4CD4-8173-99E3DA4BA9F8}" destId="{AEB0A9E1-82AA-4236-B765-EB21F8142E5C}" srcOrd="0" destOrd="0" presId="urn:microsoft.com/office/officeart/2005/8/layout/StepDownProcess"/>
    <dgm:cxn modelId="{1D9B0D43-5411-40F9-9F17-151141C9070D}" type="presParOf" srcId="{EEC0A64A-FD20-4CD4-8173-99E3DA4BA9F8}" destId="{780D7C1E-B847-4054-9F1C-37979CD2F932}" srcOrd="1" destOrd="0" presId="urn:microsoft.com/office/officeart/2005/8/layout/StepDownProcess"/>
    <dgm:cxn modelId="{94AE04AD-5B82-4B4C-AA23-0744F72BD84F}" type="presParOf" srcId="{EEC0A64A-FD20-4CD4-8173-99E3DA4BA9F8}" destId="{3E1FA6FF-FBC7-4B08-B617-29D67ADFE81D}" srcOrd="2" destOrd="0" presId="urn:microsoft.com/office/officeart/2005/8/layout/StepDownProcess"/>
    <dgm:cxn modelId="{4075A737-D775-4057-9266-CF67637DE014}" type="presParOf" srcId="{7A86F754-9F50-4A8E-9665-7E374B76F63F}" destId="{76541A59-B0EA-4A3E-932C-AE8B8BA7F1D5}" srcOrd="1" destOrd="0" presId="urn:microsoft.com/office/officeart/2005/8/layout/StepDownProcess"/>
    <dgm:cxn modelId="{EE7566E1-F403-4D68-98A0-DC484F7579D5}" type="presParOf" srcId="{7A86F754-9F50-4A8E-9665-7E374B76F63F}" destId="{8DBD39EC-C1D7-476B-8F06-4F8720FA4FA5}" srcOrd="2" destOrd="0" presId="urn:microsoft.com/office/officeart/2005/8/layout/StepDownProcess"/>
    <dgm:cxn modelId="{E3AE0719-2EDC-461F-BB4C-58FCF111A865}" type="presParOf" srcId="{8DBD39EC-C1D7-476B-8F06-4F8720FA4FA5}" destId="{0829D0ED-056E-4EA7-840E-835DE66F4675}" srcOrd="0" destOrd="0" presId="urn:microsoft.com/office/officeart/2005/8/layout/StepDownProcess"/>
    <dgm:cxn modelId="{DFFF1C5A-07D9-4259-8DCB-767B0DC9C4FD}" type="presParOf" srcId="{8DBD39EC-C1D7-476B-8F06-4F8720FA4FA5}" destId="{333029C5-14C5-4516-BB89-BD6B56804F9B}" srcOrd="1" destOrd="0" presId="urn:microsoft.com/office/officeart/2005/8/layout/StepDownProcess"/>
    <dgm:cxn modelId="{058EF1BD-70C4-435D-B123-AE6D71CD1D4A}" type="presParOf" srcId="{8DBD39EC-C1D7-476B-8F06-4F8720FA4FA5}" destId="{FCF5D814-4329-40C3-A4D1-34FC994887AD}" srcOrd="2" destOrd="0" presId="urn:microsoft.com/office/officeart/2005/8/layout/StepDownProcess"/>
    <dgm:cxn modelId="{B0963074-38D9-4F45-8BB9-7E15CD3C6C6F}" type="presParOf" srcId="{7A86F754-9F50-4A8E-9665-7E374B76F63F}" destId="{3D2E1E6F-3279-4CBF-837B-F4048F3A2CEA}" srcOrd="3" destOrd="0" presId="urn:microsoft.com/office/officeart/2005/8/layout/StepDownProcess"/>
    <dgm:cxn modelId="{A40BE11B-4386-41A0-AA6B-C80FEC5DEEA5}" type="presParOf" srcId="{7A86F754-9F50-4A8E-9665-7E374B76F63F}" destId="{A53099D1-C04A-49B6-ABB8-65E2723F24A8}" srcOrd="4" destOrd="0" presId="urn:microsoft.com/office/officeart/2005/8/layout/StepDownProcess"/>
    <dgm:cxn modelId="{2B3960F5-8F1E-4FC1-892B-50796FF1E7E1}" type="presParOf" srcId="{A53099D1-C04A-49B6-ABB8-65E2723F24A8}" destId="{CF142716-BC61-48A0-8DB7-D85E5868066A}" srcOrd="0" destOrd="0" presId="urn:microsoft.com/office/officeart/2005/8/layout/StepDownProcess"/>
    <dgm:cxn modelId="{0636AF04-D7CB-408C-9A32-A31EF4078387}" type="presParOf" srcId="{A53099D1-C04A-49B6-ABB8-65E2723F24A8}" destId="{C47AB130-CA98-41F6-B41E-6ED947A73D2A}" srcOrd="1" destOrd="0" presId="urn:microsoft.com/office/officeart/2005/8/layout/StepDownProcess"/>
    <dgm:cxn modelId="{5E54C7F1-D6E0-43C3-9ADD-C54B858817FE}" type="presParOf" srcId="{A53099D1-C04A-49B6-ABB8-65E2723F24A8}" destId="{20062C60-7E04-40D8-B2CD-35BA627F6B84}" srcOrd="2" destOrd="0" presId="urn:microsoft.com/office/officeart/2005/8/layout/StepDownProcess"/>
    <dgm:cxn modelId="{B055A738-E97F-4E6A-B075-30422CD633E2}" type="presParOf" srcId="{7A86F754-9F50-4A8E-9665-7E374B76F63F}" destId="{D1F90E8E-6B20-426A-B0CD-E1BB93F8506D}" srcOrd="5" destOrd="0" presId="urn:microsoft.com/office/officeart/2005/8/layout/StepDownProcess"/>
    <dgm:cxn modelId="{F19BA4CA-A913-4869-AB75-5B83D0A80808}" type="presParOf" srcId="{7A86F754-9F50-4A8E-9665-7E374B76F63F}" destId="{824355F0-7B79-40D4-A57B-806C3A318294}" srcOrd="6" destOrd="0" presId="urn:microsoft.com/office/officeart/2005/8/layout/StepDownProcess"/>
    <dgm:cxn modelId="{1640D754-2DE8-4D41-BEA5-000B5B030497}" type="presParOf" srcId="{824355F0-7B79-40D4-A57B-806C3A318294}" destId="{909CA3E6-F1FE-4F2B-9B4A-C17630D899FD}" srcOrd="0" destOrd="0" presId="urn:microsoft.com/office/officeart/2005/8/layout/StepDownProcess"/>
    <dgm:cxn modelId="{A6CE1B8A-50FE-46EB-85E1-EADEDB95A967}" type="presParOf" srcId="{824355F0-7B79-40D4-A57B-806C3A318294}" destId="{447379BD-F7E8-465A-928C-778488D867F6}" srcOrd="1" destOrd="0" presId="urn:microsoft.com/office/officeart/2005/8/layout/StepDownProcess"/>
    <dgm:cxn modelId="{FC97ABAB-C0D0-40E6-A559-6D88F93312E4}" type="presParOf" srcId="{824355F0-7B79-40D4-A57B-806C3A318294}" destId="{2773D1B1-21D2-4027-B138-8D232A68443C}" srcOrd="2" destOrd="0" presId="urn:microsoft.com/office/officeart/2005/8/layout/StepDownProcess"/>
    <dgm:cxn modelId="{4751FE02-C7F3-42E5-BF68-B01BF4BA9AA9}" type="presParOf" srcId="{7A86F754-9F50-4A8E-9665-7E374B76F63F}" destId="{1CB90077-A7D4-4306-B537-A2B4AB52DF69}" srcOrd="7" destOrd="0" presId="urn:microsoft.com/office/officeart/2005/8/layout/StepDownProcess"/>
    <dgm:cxn modelId="{D7DD8E35-14C0-44F5-9653-7902C25E17CF}" type="presParOf" srcId="{7A86F754-9F50-4A8E-9665-7E374B76F63F}" destId="{93759A22-CC6B-4529-B7EA-D7427D72773D}" srcOrd="8" destOrd="0" presId="urn:microsoft.com/office/officeart/2005/8/layout/StepDownProcess"/>
    <dgm:cxn modelId="{8781DA8F-277C-4180-9CCD-17B79AC17997}" type="presParOf" srcId="{93759A22-CC6B-4529-B7EA-D7427D72773D}" destId="{6868E905-4EB4-498D-8D06-2536C06748BF}" srcOrd="0" destOrd="0" presId="urn:microsoft.com/office/officeart/2005/8/layout/StepDownProcess"/>
    <dgm:cxn modelId="{0AD50BE0-4EE9-456E-9EBF-5E07B4FF7ECD}" type="presParOf" srcId="{93759A22-CC6B-4529-B7EA-D7427D72773D}" destId="{58B1C45A-CFD8-41A5-88D1-D5866CB3EA18}" srcOrd="1" destOrd="0" presId="urn:microsoft.com/office/officeart/2005/8/layout/StepDownProcess"/>
    <dgm:cxn modelId="{E002899E-3B53-4963-89A9-3ADAB0A685AF}" type="presParOf" srcId="{93759A22-CC6B-4529-B7EA-D7427D72773D}" destId="{9FE31EEF-149C-4A85-8D7D-A0C4D5F1FC88}" srcOrd="2" destOrd="0" presId="urn:microsoft.com/office/officeart/2005/8/layout/StepDownProcess"/>
    <dgm:cxn modelId="{ACACDFB7-2276-4500-9EF3-3EBC9C1ED559}" type="presParOf" srcId="{7A86F754-9F50-4A8E-9665-7E374B76F63F}" destId="{B3B85670-F571-44A5-86A6-703F3CEED56F}" srcOrd="9" destOrd="0" presId="urn:microsoft.com/office/officeart/2005/8/layout/StepDownProcess"/>
    <dgm:cxn modelId="{824F46E5-1FA3-4BAB-AAF2-512B5473EA62}" type="presParOf" srcId="{7A86F754-9F50-4A8E-9665-7E374B76F63F}" destId="{DD632EB2-FDCC-40BF-8381-665D404E0E6A}" srcOrd="10" destOrd="0" presId="urn:microsoft.com/office/officeart/2005/8/layout/StepDownProcess"/>
    <dgm:cxn modelId="{FD4FF6EB-BF88-47B9-94C7-ABE3586C2F0C}" type="presParOf" srcId="{DD632EB2-FDCC-40BF-8381-665D404E0E6A}" destId="{B95E7A1B-2118-40A3-A61F-FB9B51BCE4AB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0A9E1-82AA-4236-B765-EB21F8142E5C}">
      <dsp:nvSpPr>
        <dsp:cNvPr id="0" name=""/>
        <dsp:cNvSpPr/>
      </dsp:nvSpPr>
      <dsp:spPr>
        <a:xfrm rot="5400000">
          <a:off x="1188777" y="76572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D7C1E-B847-4054-9F1C-37979CD2F932}">
      <dsp:nvSpPr>
        <dsp:cNvPr id="0" name=""/>
        <dsp:cNvSpPr/>
      </dsp:nvSpPr>
      <dsp:spPr>
        <a:xfrm>
          <a:off x="870707" y="33544"/>
          <a:ext cx="1378909" cy="79553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909549" y="72386"/>
        <a:ext cx="1301225" cy="717846"/>
      </dsp:txXfrm>
    </dsp:sp>
    <dsp:sp modelId="{3E1FA6FF-FBC7-4B08-B617-29D67ADFE81D}">
      <dsp:nvSpPr>
        <dsp:cNvPr id="0" name=""/>
        <dsp:cNvSpPr/>
      </dsp:nvSpPr>
      <dsp:spPr>
        <a:xfrm>
          <a:off x="2353118" y="124303"/>
          <a:ext cx="1252273" cy="613246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 dirty="0"/>
        </a:p>
      </dsp:txBody>
      <dsp:txXfrm>
        <a:off x="2353118" y="124303"/>
        <a:ext cx="1252273" cy="613246"/>
      </dsp:txXfrm>
    </dsp:sp>
    <dsp:sp modelId="{0829D0ED-056E-4EA7-840E-835DE66F4675}">
      <dsp:nvSpPr>
        <dsp:cNvPr id="0" name=""/>
        <dsp:cNvSpPr/>
      </dsp:nvSpPr>
      <dsp:spPr>
        <a:xfrm rot="5400000">
          <a:off x="2265329" y="1617645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029C5-14C5-4516-BB89-BD6B56804F9B}">
      <dsp:nvSpPr>
        <dsp:cNvPr id="0" name=""/>
        <dsp:cNvSpPr/>
      </dsp:nvSpPr>
      <dsp:spPr>
        <a:xfrm>
          <a:off x="1951552" y="904254"/>
          <a:ext cx="1370324" cy="757950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1988559" y="941261"/>
        <a:ext cx="1296310" cy="683936"/>
      </dsp:txXfrm>
    </dsp:sp>
    <dsp:sp modelId="{FCF5D814-4329-40C3-A4D1-34FC994887AD}">
      <dsp:nvSpPr>
        <dsp:cNvPr id="0" name=""/>
        <dsp:cNvSpPr/>
      </dsp:nvSpPr>
      <dsp:spPr>
        <a:xfrm>
          <a:off x="3381902" y="976222"/>
          <a:ext cx="1337969" cy="613246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3381902" y="976222"/>
        <a:ext cx="1337969" cy="613246"/>
      </dsp:txXfrm>
    </dsp:sp>
    <dsp:sp modelId="{CF142716-BC61-48A0-8DB7-D85E5868066A}">
      <dsp:nvSpPr>
        <dsp:cNvPr id="0" name=""/>
        <dsp:cNvSpPr/>
      </dsp:nvSpPr>
      <dsp:spPr>
        <a:xfrm rot="5400000">
          <a:off x="3202992" y="2469960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AB130-CA98-41F6-B41E-6ED947A73D2A}">
      <dsp:nvSpPr>
        <dsp:cNvPr id="0" name=""/>
        <dsp:cNvSpPr/>
      </dsp:nvSpPr>
      <dsp:spPr>
        <a:xfrm>
          <a:off x="3032396" y="1756174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3069441" y="1793219"/>
        <a:ext cx="1009873" cy="684649"/>
      </dsp:txXfrm>
    </dsp:sp>
    <dsp:sp modelId="{20062C60-7E04-40D8-B2CD-35BA627F6B84}">
      <dsp:nvSpPr>
        <dsp:cNvPr id="0" name=""/>
        <dsp:cNvSpPr/>
      </dsp:nvSpPr>
      <dsp:spPr>
        <a:xfrm>
          <a:off x="4164115" y="1828537"/>
          <a:ext cx="1206815" cy="613246"/>
        </a:xfrm>
        <a:prstGeom prst="rect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4164115" y="1828537"/>
        <a:ext cx="1206815" cy="613246"/>
      </dsp:txXfrm>
    </dsp:sp>
    <dsp:sp modelId="{909CA3E6-F1FE-4F2B-9B4A-C17630D899FD}">
      <dsp:nvSpPr>
        <dsp:cNvPr id="0" name=""/>
        <dsp:cNvSpPr/>
      </dsp:nvSpPr>
      <dsp:spPr>
        <a:xfrm rot="5400000">
          <a:off x="4283837" y="3322274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379BD-F7E8-465A-928C-778488D867F6}">
      <dsp:nvSpPr>
        <dsp:cNvPr id="0" name=""/>
        <dsp:cNvSpPr/>
      </dsp:nvSpPr>
      <dsp:spPr>
        <a:xfrm>
          <a:off x="4113240" y="2608488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150285" y="2645533"/>
        <a:ext cx="1009873" cy="684649"/>
      </dsp:txXfrm>
    </dsp:sp>
    <dsp:sp modelId="{2773D1B1-21D2-4027-B138-8D232A68443C}">
      <dsp:nvSpPr>
        <dsp:cNvPr id="0" name=""/>
        <dsp:cNvSpPr/>
      </dsp:nvSpPr>
      <dsp:spPr>
        <a:xfrm>
          <a:off x="5230729" y="2680851"/>
          <a:ext cx="1168295" cy="613246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kern="1200"/>
        </a:p>
      </dsp:txBody>
      <dsp:txXfrm>
        <a:off x="5230729" y="2680851"/>
        <a:ext cx="1168295" cy="613246"/>
      </dsp:txXfrm>
    </dsp:sp>
    <dsp:sp modelId="{6868E905-4EB4-498D-8D06-2536C06748BF}">
      <dsp:nvSpPr>
        <dsp:cNvPr id="0" name=""/>
        <dsp:cNvSpPr/>
      </dsp:nvSpPr>
      <dsp:spPr>
        <a:xfrm rot="5400000">
          <a:off x="5364681" y="4174588"/>
          <a:ext cx="643908" cy="7330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1C45A-CFD8-41A5-88D1-D5866CB3EA18}">
      <dsp:nvSpPr>
        <dsp:cNvPr id="0" name=""/>
        <dsp:cNvSpPr/>
      </dsp:nvSpPr>
      <dsp:spPr>
        <a:xfrm>
          <a:off x="5194084" y="3460803"/>
          <a:ext cx="1083963" cy="758739"/>
        </a:xfrm>
        <a:prstGeom prst="roundRect">
          <a:avLst>
            <a:gd name="adj" fmla="val 1667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5231129" y="3497848"/>
        <a:ext cx="1009873" cy="684649"/>
      </dsp:txXfrm>
    </dsp:sp>
    <dsp:sp modelId="{9FE31EEF-149C-4A85-8D7D-A0C4D5F1FC88}">
      <dsp:nvSpPr>
        <dsp:cNvPr id="0" name=""/>
        <dsp:cNvSpPr/>
      </dsp:nvSpPr>
      <dsp:spPr>
        <a:xfrm>
          <a:off x="6278047" y="3533166"/>
          <a:ext cx="788371" cy="613246"/>
        </a:xfrm>
        <a:prstGeom prst="rect">
          <a:avLst/>
        </a:prstGeom>
        <a:blipFill rotWithShape="0">
          <a:blip xmlns:r="http://schemas.openxmlformats.org/officeDocument/2006/relationships" r:embed="rId10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b="0" kern="1200"/>
        </a:p>
      </dsp:txBody>
      <dsp:txXfrm>
        <a:off x="6278047" y="3533166"/>
        <a:ext cx="788371" cy="613246"/>
      </dsp:txXfrm>
    </dsp:sp>
    <dsp:sp modelId="{B95E7A1B-2118-40A3-A61F-FB9B51BCE4AB}">
      <dsp:nvSpPr>
        <dsp:cNvPr id="0" name=""/>
        <dsp:cNvSpPr/>
      </dsp:nvSpPr>
      <dsp:spPr>
        <a:xfrm>
          <a:off x="6274928" y="4313117"/>
          <a:ext cx="1083963" cy="758739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900" kern="1200" smtClean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rPr>
            <a:t>স্লাইড-১২ তে মোডেম সংযুক্ত একটি পিসির ছবি দিবেন।</a:t>
          </a:r>
          <a:endParaRPr lang="en-US" sz="9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11973" y="4350162"/>
        <a:ext cx="1009873" cy="684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6A13C-F1D8-469E-B08B-28B4BFEFAF92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7FE05-9C14-4F84-ADB7-F45F665FD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14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45CB-C5F9-40A4-AF42-6F862DC7D90F}" type="datetimeFigureOut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AAA7C-F060-4775-832A-84BE14E9F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0451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পাঠ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সংশ্লিষ্ট বিধায় কম্পিউটারের  এর ছবি দেওয়া হয়েছে কারন কম্পিউটারটি পাঠের সাথে মিল রয়েছে।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9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খন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তথ্য পাঠা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কী ব্যবহার করা হয়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dirty="0" smtClean="0"/>
              <a:t>ছবি</a:t>
            </a:r>
            <a:r>
              <a:rPr lang="bn-IN" baseline="0" dirty="0" smtClean="0"/>
              <a:t> আঁকার জন্য প্রয়োজনীয় উপকরন পেন্সিল, রাবার, আর্ট পেপার, ইত্যাদি ব্যবহার করা যেতে পারে।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as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পৃথিবীর এক প্রান্ত থেকে অন্য প্রান্তে তথ্য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পাঠানোর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 কী ব্যবহার করা হয়?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eaLnBrk="1" latinLnBrk="0" hangingPunct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 সংকেতের মাধ্যমে আসা যাওয়া করছে।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75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শিক্ষার্থীদের কাছে জানতে চাই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তে পারেন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পূর্বপাঠে আলোচিত হয়নি এমন আর কি কি দেখলে?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0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29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– ১।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তার দিয়ে সংকেত পাঠাতে হতো বলে টেলিফোনে সব সময় তারের সংযোগ রাখা হত তাই এটাকে টেলিফোন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বা ল্যান্ডফোন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6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দুই ব্যক্তির কথোপোকথন বৈদ্যুতিক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কিসের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মাধ্যমে আসা যাওয়া করছে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8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প্রত্যেককে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পোস্টার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3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পারে-মোবাইল ফোন এখন কী নামে পরিচিতি লাভ করেছে।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70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FAAA7C-F060-4775-832A-84BE14E9F3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4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84149-A833-4826-87F0-F1B65A80F754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5EB93-250E-496B-A810-A10B8D72FF51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00236-6363-4A77-BED8-BBF1D97EEBDB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27DF5-0215-4DDE-933B-9DFDD1BC9B5D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 userDrawn="1"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DCB-6147-4461-9208-6DEF599AD55E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1277D-22B1-4A99-BB58-76DC4AD1F1DC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8391-CC48-4139-A76A-B6BD021E5DED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A6156-F030-4B4C-8500-1C8B61DDEC77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A71C6-E20C-41C2-8DA1-1CF49EA312B2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A35ED-6DDB-4D0C-9DA6-4AF75C5DC4F7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28D4E-ADD0-4270-B198-866F020C8453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7FD24-EB15-408C-B628-03495128E373}" type="datetime1">
              <a:rPr lang="en-US" smtClean="0"/>
              <a:pPr/>
              <a:t>6/26/2024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FCC38-D8E5-458E-A332-B72E943C4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0" y="0"/>
            <a:ext cx="9144000" cy="6858000"/>
          </a:xfrm>
          <a:prstGeom prst="bevel">
            <a:avLst>
              <a:gd name="adj" fmla="val 2601"/>
            </a:avLst>
          </a:prstGeom>
          <a:noFill/>
          <a:ln>
            <a:solidFill>
              <a:srgbClr val="7030A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914401"/>
            <a:ext cx="6705600" cy="1447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13800" b="1" dirty="0" smtClean="0">
                <a:ln w="57150">
                  <a:solidFill>
                    <a:srgbClr val="231E42"/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C00000"/>
                    </a:gs>
                    <a:gs pos="50000">
                      <a:srgbClr val="002060"/>
                    </a:gs>
                    <a:gs pos="100000">
                      <a:srgbClr val="C0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C00000"/>
                  </a:gs>
                  <a:gs pos="50000">
                    <a:srgbClr val="002060"/>
                  </a:gs>
                  <a:gs pos="100000">
                    <a:srgbClr val="C0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aplication soft w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7487" y="3352800"/>
            <a:ext cx="3727113" cy="3002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89770501"/>
              </p:ext>
            </p:extLst>
          </p:nvPr>
        </p:nvGraphicFramePr>
        <p:xfrm>
          <a:off x="609600" y="1371599"/>
          <a:ext cx="8229600" cy="5105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601328" y="528935"/>
            <a:ext cx="3256672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ফো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..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AEB0A9E1-82AA-4236-B765-EB21F8142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780D7C1E-B847-4054-9F1C-37979CD2F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E1FA6FF-FBC7-4B08-B617-29D67ADFE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0829D0ED-056E-4EA7-840E-835DE66F4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333029C5-14C5-4516-BB89-BD6B56804F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CF5D814-4329-40C3-A4D1-34FC994887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CF142716-BC61-48A0-8DB7-D85E58680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C47AB130-CA98-41F6-B41E-6ED947A7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20062C60-7E04-40D8-B2CD-35BA627F6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909CA3E6-F1FE-4F2B-9B4A-C17630D89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447379BD-F7E8-465A-928C-778488D86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2773D1B1-21D2-4027-B138-8D232A6844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6868E905-4EB4-498D-8D06-2536C0674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58B1C45A-CFD8-41A5-88D1-D5866CB3E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9FE31EEF-149C-4A85-8D7D-A0C4D5F1F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">
                                            <p:graphicEl>
                                              <a:dgm id="{B95E7A1B-2118-40A3-A61F-FB9B51BC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496669"/>
            <a:ext cx="6096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তারবিহিন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সংযোগে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ব্যব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ibre-optic-549x405.jpg"/>
          <p:cNvPicPr>
            <a:picLocks noChangeAspect="1"/>
          </p:cNvPicPr>
          <p:nvPr/>
        </p:nvPicPr>
        <p:blipFill>
          <a:blip r:embed="rId3" cstate="print"/>
          <a:srcRect r="14026"/>
          <a:stretch>
            <a:fillRect/>
          </a:stretch>
        </p:blipFill>
        <p:spPr>
          <a:xfrm>
            <a:off x="1467958" y="2384455"/>
            <a:ext cx="5313842" cy="38467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000" y="1261770"/>
            <a:ext cx="6400800" cy="76444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অপটিক্যাল ফাইবার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58" y="2384455"/>
            <a:ext cx="5313842" cy="384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fibre-optic-spray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28600"/>
            <a:ext cx="2159000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39615" y="1984360"/>
            <a:ext cx="82296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অপটিক্যাল ফাইবার দিয়ে কত কোটি টেলিফোন লাইনের সমান তথ্য পাঠানো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3300" y="3394214"/>
            <a:ext cx="2971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কোটি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3014198"/>
            <a:ext cx="7725508" cy="3200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 উত্তর 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কাচেঁর অত্যন্ত স্বচ্ছ তন্তু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চুলের মত সরু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ভিতর দিয়ে আলোর সংকেত হিসেবে তথ্য এবং উপাত্ত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পাঠানো যায়।</a:t>
            </a:r>
          </a:p>
          <a:p>
            <a:pPr lvl="2">
              <a:lnSpc>
                <a:spcPct val="120000"/>
              </a:lnSpc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৪।লেজারের আলো ব্যবহার করা যায়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010400" y="2077388"/>
            <a:ext cx="609600" cy="93681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458058"/>
            <a:ext cx="33528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694347"/>
            <a:ext cx="4724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চিত্রটি দেখে এর ৪টি বৈ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শিষ্ট্য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483" y="752556"/>
            <a:ext cx="2580249" cy="1883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438400" y="685800"/>
            <a:ext cx="4267200" cy="6096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>
                <a:gd name="adj" fmla="val 47130"/>
              </a:avLst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মূল্যায়ন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6962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১। ল্যান্ডফো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কিভাবে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সংযোগ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স্থাপিত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হয়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।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মোডেমের কাজ কী?  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৩।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স্যাটেলাইট কী?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    ৪।আপটিক্যাল ফাইবার কাকে বলে?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z="2000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15</a:t>
            </a:fld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54069"/>
            <a:ext cx="73152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করে কীভাবে এক কম্পিউটার থেকে অন্য কম্পিউটারে তথ্য পাঠানো যায় তার একটি ছবি আঁক।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457200"/>
            <a:ext cx="4495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 anchor="ctr">
            <a:prstTxWarp prst="textPlain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990600" y="381000"/>
            <a:ext cx="7543800" cy="594360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2D526A-0068-4395-B3A7-78E6BA1B306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" y="838200"/>
            <a:ext cx="911249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2526" y="1219200"/>
            <a:ext cx="6696074" cy="53951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75438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আমরা কম্পিউটারের কিছু যন্ত্রপাতির সাথে পরিচিত হ</a:t>
            </a:r>
            <a:r>
              <a:rPr lang="en-US" sz="2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ই। </a:t>
            </a:r>
            <a:endParaRPr lang="en-US" sz="28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elephone.jpg"/>
          <p:cNvPicPr>
            <a:picLocks noChangeAspect="1"/>
          </p:cNvPicPr>
          <p:nvPr/>
        </p:nvPicPr>
        <p:blipFill rotWithShape="1">
          <a:blip r:embed="rId4" cstate="print"/>
          <a:srcRect l="9532" t="7049" r="10182" b="6608"/>
          <a:stretch/>
        </p:blipFill>
        <p:spPr>
          <a:xfrm>
            <a:off x="838200" y="1828800"/>
            <a:ext cx="6172200" cy="3733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8" y="1680431"/>
            <a:ext cx="6919860" cy="38924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6107668"/>
            <a:ext cx="4038600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কীবোর্ড, মাউস, সিপি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মনিটর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715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5715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28800" y="2895600"/>
            <a:ext cx="4343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যন্ত্রপাতি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57510"/>
            <a:ext cx="85344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এ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ই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 পাঠ শেষে শিক্ষার্থীরা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….</a:t>
            </a:r>
          </a:p>
          <a:p>
            <a:pPr lvl="0"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ল্যান্ডফোন </a:t>
            </a:r>
            <a:r>
              <a:rPr lang="bn-BD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ও মোবাইল ফোনের ব্যবহারগত পার্থক্য বর্ণনা করতে </a:t>
            </a:r>
            <a:r>
              <a:rPr lang="en-US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মোডেমের কাজ ব্যাখ্যা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স্যাটেলাইটের 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তথ্য আদান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প্রক্রিয়া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অ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পটিক্যাল ফাইবারের ব্যবহার প্রক্রিয়া ব্যাখ্যা করতে পারবে।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6176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16" y="1582926"/>
            <a:ext cx="3467183" cy="3674874"/>
          </a:xfrm>
          <a:prstGeom prst="rect">
            <a:avLst/>
          </a:prstGeom>
          <a:ln w="571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3886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0" y="1582926"/>
            <a:ext cx="3388459" cy="3674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5486400"/>
            <a:ext cx="2057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ল্যান্ডফোন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6888" y="5525869"/>
            <a:ext cx="24131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518150"/>
            <a:ext cx="2133600" cy="365125"/>
          </a:xfrm>
        </p:spPr>
        <p:txBody>
          <a:bodyPr/>
          <a:lstStyle/>
          <a:p>
            <a:fld id="{C66FCC38-D8E5-458E-A332-B72E943C4E9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8" y="1087456"/>
            <a:ext cx="4867323" cy="3244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19201" y="4979541"/>
            <a:ext cx="7086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কথোপোকথন বৈদ্যুতিক সংকেতের মাধ্যমে আসা যাওয়া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304800"/>
            <a:ext cx="21336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একক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ল্যান্ডফোন ও মোবাইল ফোনের পার্থক্যগুলি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2667001"/>
            <a:ext cx="8153400" cy="2743200"/>
            <a:chOff x="838200" y="3276601"/>
            <a:chExt cx="8153400" cy="17212155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3276601"/>
              <a:ext cx="8153400" cy="1721215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 ল্যান্ডফোন           মোবাইল ফোন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১। তারের সাথে সংযোগ থাকে।         ১। তারের সাথে সংযোগ থাকে না।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২। এটি একটা নির্দিষ্ট রুমে থাকে।       ২। এটি সব সময় কাছে রাখা যায়।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৩। এটি শুধু কথা বলার কাজে ব্যবহৃত ৩। এটি বিভিন্ন কাজে ব্যবহৃত হয়।</a:t>
              </a:r>
            </a:p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 হয়।</a:t>
              </a: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28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bn-BD" sz="3600" dirty="0" smtClean="0">
                <a:latin typeface="NikoshBAN" pitchFamily="2" charset="0"/>
                <a:cs typeface="NikoshBAN" pitchFamily="2" charset="0"/>
              </a:endParaRPr>
            </a:p>
            <a:p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38200" y="6547205"/>
              <a:ext cx="8153400" cy="7619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  <a:endCxn id="6" idx="2"/>
            </p:cNvCxnSpPr>
            <p:nvPr/>
          </p:nvCxnSpPr>
          <p:spPr>
            <a:xfrm>
              <a:off x="4914900" y="3276601"/>
              <a:ext cx="0" cy="172121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FCC38-D8E5-458E-A332-B72E943C4E9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tach sk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2916" y="1447800"/>
            <a:ext cx="6079067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533400"/>
            <a:ext cx="42672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দেখতে পাচ্ছ?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6100" y="5378589"/>
            <a:ext cx="25527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ফোন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1134</TotalTime>
  <Words>584</Words>
  <Application>Microsoft Office PowerPoint</Application>
  <PresentationFormat>On-screen Show (4:3)</PresentationFormat>
  <Paragraphs>104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Vrinda</vt:lpstr>
      <vt:lpstr>Wingdings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101</cp:revision>
  <dcterms:created xsi:type="dcterms:W3CDTF">2015-05-18T06:31:12Z</dcterms:created>
  <dcterms:modified xsi:type="dcterms:W3CDTF">2024-06-26T15:42:27Z</dcterms:modified>
</cp:coreProperties>
</file>