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58" r:id="rId3"/>
    <p:sldId id="261" r:id="rId4"/>
    <p:sldId id="277" r:id="rId5"/>
    <p:sldId id="259" r:id="rId6"/>
    <p:sldId id="260" r:id="rId7"/>
    <p:sldId id="263" r:id="rId8"/>
    <p:sldId id="286" r:id="rId9"/>
    <p:sldId id="287" r:id="rId10"/>
    <p:sldId id="288" r:id="rId11"/>
    <p:sldId id="271" r:id="rId12"/>
    <p:sldId id="272" r:id="rId13"/>
    <p:sldId id="274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6CC"/>
    <a:srgbClr val="CCFF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4000" autoAdjust="0"/>
  </p:normalViewPr>
  <p:slideViewPr>
    <p:cSldViewPr snapToGrid="0">
      <p:cViewPr varScale="1">
        <p:scale>
          <a:sx n="70" d="100"/>
          <a:sy n="70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9C3D-1057-42F4-A176-2716276B702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BA2A9-5308-421E-BE5B-FA0149EC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can hide this slide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A2A9-5308-421E-BE5B-FA0149EC2A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A2A9-5308-421E-BE5B-FA0149EC2A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A2A9-5308-421E-BE5B-FA0149EC2A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A2A9-5308-421E-BE5B-FA0149EC2A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6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 fontAlgn="base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lvl="0" fontAlgn="base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A2A9-5308-421E-BE5B-FA0149EC2A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6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A2A9-5308-421E-BE5B-FA0149EC2A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A2A9-5308-421E-BE5B-FA0149EC2A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9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A2A9-5308-421E-BE5B-FA0149EC2A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7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5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8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6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2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6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  <a:alpha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C00000">
                <a:alpha val="57000"/>
                <a:lumMod val="47000"/>
                <a:lumOff val="53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727D-125C-49DF-A3FF-79C8E6E2A9D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84DF-FA86-4B85-9860-B74B3BAF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6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846" y="1919527"/>
            <a:ext cx="8748214" cy="18814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9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r>
              <a:rPr lang="en-US" sz="9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endParaRPr lang="en-US" sz="9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74" y="104332"/>
            <a:ext cx="3985146" cy="2011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60887" y="4269216"/>
            <a:ext cx="8552354" cy="18814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9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Todays </a:t>
            </a:r>
            <a:r>
              <a:rPr lang="en-US" sz="96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endParaRPr lang="en-US" sz="960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ary-2023- English For Today-Class-1-(BV) Com update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81818" r="73305" b="4959"/>
          <a:stretch/>
        </p:blipFill>
        <p:spPr>
          <a:xfrm>
            <a:off x="263469" y="1848239"/>
            <a:ext cx="3738313" cy="2553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804474" y="2286462"/>
            <a:ext cx="221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uck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4474" y="2286462"/>
            <a:ext cx="71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4616" y="2286462"/>
            <a:ext cx="2293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uck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4616" y="2286462"/>
            <a:ext cx="1053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0013 -0.307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1.25E-6 -0.298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5" grpId="0"/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192" y="1521498"/>
            <a:ext cx="6581614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Ask and answer.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060" y="2939009"/>
            <a:ext cx="10534651" cy="166199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first letter in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picture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724" y="413502"/>
            <a:ext cx="4122549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 Work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654"/>
            <a:ext cx="12192000" cy="684634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5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552" y="1235891"/>
            <a:ext cx="8859864" cy="76944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the pictures with the words.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8984" y="239052"/>
            <a:ext cx="3534025" cy="76944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Works.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654"/>
            <a:ext cx="12192000" cy="684634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90" y="2495574"/>
            <a:ext cx="6339011" cy="3746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236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2258" y="3546122"/>
            <a:ext cx="10807484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will practice letter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your home.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7532" y="755442"/>
            <a:ext cx="2985499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654"/>
            <a:ext cx="12192000" cy="684634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15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788" y="3209537"/>
            <a:ext cx="8884691" cy="238604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you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788" y="386727"/>
            <a:ext cx="8884691" cy="187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16" y="3993076"/>
            <a:ext cx="6126040" cy="249299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Masiur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Rahaman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Kamal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Assistant Teacher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No.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Tumchar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Gosairhat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Shariatpur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masiurkm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9088" y="349783"/>
            <a:ext cx="4954292" cy="526297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one.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006" y="349783"/>
            <a:ext cx="41148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654"/>
            <a:ext cx="12192000" cy="684634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229056" y="11654"/>
            <a:ext cx="0" cy="68463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47" y="1447941"/>
            <a:ext cx="2895529" cy="2741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07" y="921929"/>
            <a:ext cx="257145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82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0574" y="649673"/>
            <a:ext cx="609858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sz="3600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144" y="2826575"/>
            <a:ext cx="9299688" cy="14465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the end of the lesson, the students will be able to read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54"/>
            <a:ext cx="12192000" cy="684634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0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654"/>
            <a:ext cx="12192000" cy="684634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67823" y="1398101"/>
            <a:ext cx="745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warmup song</a:t>
            </a:r>
            <a:endParaRPr lang="en-US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910875"/>
              </p:ext>
            </p:extLst>
          </p:nvPr>
        </p:nvGraphicFramePr>
        <p:xfrm>
          <a:off x="633178" y="3356691"/>
          <a:ext cx="1072515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4" imgW="5505120" imgH="437760" progId="Package">
                  <p:embed/>
                </p:oleObj>
              </mc:Choice>
              <mc:Fallback>
                <p:oleObj name="Packager Shell Object" showAsIcon="1" r:id="rId4" imgW="55051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178" y="3356691"/>
                        <a:ext cx="10725150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1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8869" y="207203"/>
            <a:ext cx="5162916" cy="995422"/>
          </a:xfrm>
          <a:prstGeom prst="flowChartTerminator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654"/>
            <a:ext cx="12192000" cy="684634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rimary-2023- English For Today-Class-1-(BV) Com update.pdf - Adobe Acrobat Reader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9" t="34809" r="43560" b="35675"/>
          <a:stretch/>
        </p:blipFill>
        <p:spPr>
          <a:xfrm>
            <a:off x="1973105" y="1398173"/>
            <a:ext cx="8593911" cy="3856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0301" y="5449936"/>
            <a:ext cx="10371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names of the things that you see.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your partner.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966569" y="214886"/>
            <a:ext cx="3993676" cy="5334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Today`s topic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6430" y="1897001"/>
            <a:ext cx="4913954" cy="707886"/>
          </a:xfrm>
          <a:prstGeom prst="rect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8967" y="973862"/>
            <a:ext cx="4258861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Lesson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654"/>
            <a:ext cx="12192000" cy="684634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rimary-2023- English For Today-Class-1-(BV) Com update.pdf - Adobe Acrobat Reader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9" t="34809" r="43560" b="35675"/>
          <a:stretch/>
        </p:blipFill>
        <p:spPr>
          <a:xfrm>
            <a:off x="1296537" y="2943251"/>
            <a:ext cx="9689911" cy="3109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248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54"/>
            <a:ext cx="12192000" cy="684634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39159" y="2234498"/>
            <a:ext cx="1405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rimary-2023- English For Today-Class-1-(BV) Com update.pdf - Adobe Acrobat Reader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t="42858" r="73305" b="44392"/>
          <a:stretch/>
        </p:blipFill>
        <p:spPr>
          <a:xfrm>
            <a:off x="432033" y="1658638"/>
            <a:ext cx="3950735" cy="2822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639159" y="2234498"/>
            <a:ext cx="725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6093" y="2234497"/>
            <a:ext cx="1684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9213" y="2197703"/>
            <a:ext cx="93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4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21393 -0.00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9713 0.003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1" grpId="2"/>
      <p:bldP spid="12" grpId="0"/>
      <p:bldP spid="13" grpId="0"/>
      <p:bldP spid="13" grpId="1"/>
      <p:bldP spid="1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ary-2023- English For Today-Class-1-(BV) Com update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54663" r="73305" b="32822"/>
          <a:stretch/>
        </p:blipFill>
        <p:spPr>
          <a:xfrm>
            <a:off x="387457" y="2030276"/>
            <a:ext cx="3471622" cy="2619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959457" y="2588216"/>
            <a:ext cx="1921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9457" y="2588216"/>
            <a:ext cx="63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5683" y="2588215"/>
            <a:ext cx="197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683" y="2588215"/>
            <a:ext cx="1022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325 -0.3495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00196 -0.336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5" grpId="0"/>
      <p:bldP spid="6" grpId="0"/>
      <p:bldP spid="6" grpId="1"/>
      <p:bldP spid="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ary-2023- English For Today-Class-1-(BV) Com update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t="70248" r="73559" b="16765"/>
          <a:stretch/>
        </p:blipFill>
        <p:spPr>
          <a:xfrm>
            <a:off x="278969" y="2030278"/>
            <a:ext cx="3456124" cy="27896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959457" y="2588216"/>
            <a:ext cx="165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9457" y="2588215"/>
            <a:ext cx="91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5098" y="2588215"/>
            <a:ext cx="1921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5098" y="2619212"/>
            <a:ext cx="1056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0443 -0.356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117 -0.3407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5" grpId="0"/>
      <p:bldP spid="6" grpId="0"/>
      <p:bldP spid="6" grpId="1"/>
      <p:bldP spid="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194</Words>
  <Application>Microsoft Office PowerPoint</Application>
  <PresentationFormat>Widescreen</PresentationFormat>
  <Paragraphs>68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Chanpur Govt</dc:creator>
  <cp:lastModifiedBy>AC-R</cp:lastModifiedBy>
  <cp:revision>126</cp:revision>
  <dcterms:created xsi:type="dcterms:W3CDTF">2022-11-03T11:49:12Z</dcterms:created>
  <dcterms:modified xsi:type="dcterms:W3CDTF">2024-06-26T03:11:38Z</dcterms:modified>
</cp:coreProperties>
</file>