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6" r:id="rId3"/>
    <p:sldId id="258" r:id="rId4"/>
    <p:sldId id="270" r:id="rId5"/>
    <p:sldId id="260" r:id="rId6"/>
    <p:sldId id="259" r:id="rId7"/>
    <p:sldId id="271" r:id="rId8"/>
    <p:sldId id="261" r:id="rId9"/>
    <p:sldId id="262" r:id="rId10"/>
    <p:sldId id="263" r:id="rId11"/>
    <p:sldId id="264" r:id="rId12"/>
    <p:sldId id="274" r:id="rId13"/>
    <p:sldId id="272" r:id="rId14"/>
    <p:sldId id="278" r:id="rId15"/>
    <p:sldId id="276" r:id="rId16"/>
    <p:sldId id="275" r:id="rId17"/>
    <p:sldId id="281" r:id="rId18"/>
    <p:sldId id="280" r:id="rId19"/>
    <p:sldId id="273" r:id="rId20"/>
    <p:sldId id="277"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3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C2175BE-9E91-4618-8653-1D29CD41906C}"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75689B-E4BB-468D-B9AA-F95274B6968A}" type="slidenum">
              <a:rPr lang="en-US" smtClean="0"/>
              <a:t>‹#›</a:t>
            </a:fld>
            <a:endParaRPr lang="en-US"/>
          </a:p>
        </p:txBody>
      </p:sp>
    </p:spTree>
    <p:extLst>
      <p:ext uri="{BB962C8B-B14F-4D97-AF65-F5344CB8AC3E}">
        <p14:creationId xmlns:p14="http://schemas.microsoft.com/office/powerpoint/2010/main" val="2884525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2175BE-9E91-4618-8653-1D29CD41906C}"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75689B-E4BB-468D-B9AA-F95274B6968A}" type="slidenum">
              <a:rPr lang="en-US" smtClean="0"/>
              <a:t>‹#›</a:t>
            </a:fld>
            <a:endParaRPr lang="en-US"/>
          </a:p>
        </p:txBody>
      </p:sp>
    </p:spTree>
    <p:extLst>
      <p:ext uri="{BB962C8B-B14F-4D97-AF65-F5344CB8AC3E}">
        <p14:creationId xmlns:p14="http://schemas.microsoft.com/office/powerpoint/2010/main" val="1293508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2175BE-9E91-4618-8653-1D29CD41906C}"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75689B-E4BB-468D-B9AA-F95274B6968A}" type="slidenum">
              <a:rPr lang="en-US" smtClean="0"/>
              <a:t>‹#›</a:t>
            </a:fld>
            <a:endParaRPr lang="en-US"/>
          </a:p>
        </p:txBody>
      </p:sp>
    </p:spTree>
    <p:extLst>
      <p:ext uri="{BB962C8B-B14F-4D97-AF65-F5344CB8AC3E}">
        <p14:creationId xmlns:p14="http://schemas.microsoft.com/office/powerpoint/2010/main" val="602788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2175BE-9E91-4618-8653-1D29CD41906C}"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75689B-E4BB-468D-B9AA-F95274B6968A}" type="slidenum">
              <a:rPr lang="en-US" smtClean="0"/>
              <a:t>‹#›</a:t>
            </a:fld>
            <a:endParaRPr lang="en-US"/>
          </a:p>
        </p:txBody>
      </p:sp>
    </p:spTree>
    <p:extLst>
      <p:ext uri="{BB962C8B-B14F-4D97-AF65-F5344CB8AC3E}">
        <p14:creationId xmlns:p14="http://schemas.microsoft.com/office/powerpoint/2010/main" val="1209736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2175BE-9E91-4618-8653-1D29CD41906C}"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75689B-E4BB-468D-B9AA-F95274B6968A}" type="slidenum">
              <a:rPr lang="en-US" smtClean="0"/>
              <a:t>‹#›</a:t>
            </a:fld>
            <a:endParaRPr lang="en-US"/>
          </a:p>
        </p:txBody>
      </p:sp>
    </p:spTree>
    <p:extLst>
      <p:ext uri="{BB962C8B-B14F-4D97-AF65-F5344CB8AC3E}">
        <p14:creationId xmlns:p14="http://schemas.microsoft.com/office/powerpoint/2010/main" val="3584105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C2175BE-9E91-4618-8653-1D29CD41906C}" type="datetimeFigureOut">
              <a:rPr lang="en-US" smtClean="0"/>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75689B-E4BB-468D-B9AA-F95274B6968A}" type="slidenum">
              <a:rPr lang="en-US" smtClean="0"/>
              <a:t>‹#›</a:t>
            </a:fld>
            <a:endParaRPr lang="en-US"/>
          </a:p>
        </p:txBody>
      </p:sp>
    </p:spTree>
    <p:extLst>
      <p:ext uri="{BB962C8B-B14F-4D97-AF65-F5344CB8AC3E}">
        <p14:creationId xmlns:p14="http://schemas.microsoft.com/office/powerpoint/2010/main" val="3508673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2175BE-9E91-4618-8653-1D29CD41906C}" type="datetimeFigureOut">
              <a:rPr lang="en-US" smtClean="0"/>
              <a:t>6/27/2024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75689B-E4BB-468D-B9AA-F95274B6968A}" type="slidenum">
              <a:rPr lang="en-US" smtClean="0"/>
              <a:t>‹#›</a:t>
            </a:fld>
            <a:endParaRPr lang="en-US"/>
          </a:p>
        </p:txBody>
      </p:sp>
    </p:spTree>
    <p:extLst>
      <p:ext uri="{BB962C8B-B14F-4D97-AF65-F5344CB8AC3E}">
        <p14:creationId xmlns:p14="http://schemas.microsoft.com/office/powerpoint/2010/main" val="294983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2175BE-9E91-4618-8653-1D29CD41906C}" type="datetimeFigureOut">
              <a:rPr lang="en-US" smtClean="0"/>
              <a:t>6/27/2024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75689B-E4BB-468D-B9AA-F95274B6968A}" type="slidenum">
              <a:rPr lang="en-US" smtClean="0"/>
              <a:t>‹#›</a:t>
            </a:fld>
            <a:endParaRPr lang="en-US"/>
          </a:p>
        </p:txBody>
      </p:sp>
    </p:spTree>
    <p:extLst>
      <p:ext uri="{BB962C8B-B14F-4D97-AF65-F5344CB8AC3E}">
        <p14:creationId xmlns:p14="http://schemas.microsoft.com/office/powerpoint/2010/main" val="2705806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2175BE-9E91-4618-8653-1D29CD41906C}" type="datetimeFigureOut">
              <a:rPr lang="en-US" smtClean="0"/>
              <a:t>6/27/2024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75689B-E4BB-468D-B9AA-F95274B6968A}" type="slidenum">
              <a:rPr lang="en-US" smtClean="0"/>
              <a:t>‹#›</a:t>
            </a:fld>
            <a:endParaRPr lang="en-US"/>
          </a:p>
        </p:txBody>
      </p:sp>
    </p:spTree>
    <p:extLst>
      <p:ext uri="{BB962C8B-B14F-4D97-AF65-F5344CB8AC3E}">
        <p14:creationId xmlns:p14="http://schemas.microsoft.com/office/powerpoint/2010/main" val="1245460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2175BE-9E91-4618-8653-1D29CD41906C}" type="datetimeFigureOut">
              <a:rPr lang="en-US" smtClean="0"/>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75689B-E4BB-468D-B9AA-F95274B6968A}" type="slidenum">
              <a:rPr lang="en-US" smtClean="0"/>
              <a:t>‹#›</a:t>
            </a:fld>
            <a:endParaRPr lang="en-US"/>
          </a:p>
        </p:txBody>
      </p:sp>
    </p:spTree>
    <p:extLst>
      <p:ext uri="{BB962C8B-B14F-4D97-AF65-F5344CB8AC3E}">
        <p14:creationId xmlns:p14="http://schemas.microsoft.com/office/powerpoint/2010/main" val="773758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2175BE-9E91-4618-8653-1D29CD41906C}" type="datetimeFigureOut">
              <a:rPr lang="en-US" smtClean="0"/>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75689B-E4BB-468D-B9AA-F95274B6968A}" type="slidenum">
              <a:rPr lang="en-US" smtClean="0"/>
              <a:t>‹#›</a:t>
            </a:fld>
            <a:endParaRPr lang="en-US"/>
          </a:p>
        </p:txBody>
      </p:sp>
    </p:spTree>
    <p:extLst>
      <p:ext uri="{BB962C8B-B14F-4D97-AF65-F5344CB8AC3E}">
        <p14:creationId xmlns:p14="http://schemas.microsoft.com/office/powerpoint/2010/main" val="5066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175BE-9E91-4618-8653-1D29CD41906C}" type="datetimeFigureOut">
              <a:rPr lang="en-US" smtClean="0"/>
              <a:t>6/27/2024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75689B-E4BB-468D-B9AA-F95274B6968A}" type="slidenum">
              <a:rPr lang="en-US" smtClean="0"/>
              <a:t>‹#›</a:t>
            </a:fld>
            <a:endParaRPr lang="en-US"/>
          </a:p>
        </p:txBody>
      </p:sp>
    </p:spTree>
    <p:extLst>
      <p:ext uri="{BB962C8B-B14F-4D97-AF65-F5344CB8AC3E}">
        <p14:creationId xmlns:p14="http://schemas.microsoft.com/office/powerpoint/2010/main" val="25643860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211" y="64168"/>
            <a:ext cx="12023557" cy="665747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urtain Opening Sequence(24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0211" y="64168"/>
            <a:ext cx="12023557" cy="6577264"/>
          </a:xfrm>
          <a:prstGeom prst="rect">
            <a:avLst/>
          </a:prstGeom>
        </p:spPr>
      </p:pic>
    </p:spTree>
    <p:extLst>
      <p:ext uri="{BB962C8B-B14F-4D97-AF65-F5344CB8AC3E}">
        <p14:creationId xmlns:p14="http://schemas.microsoft.com/office/powerpoint/2010/main" val="42199373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099" y="162370"/>
            <a:ext cx="11801742" cy="6392254"/>
          </a:xfrm>
          <a:prstGeom prst="rect">
            <a:avLst/>
          </a:prstGeom>
          <a:solidFill>
            <a:schemeClr val="accent4">
              <a:lumMod val="40000"/>
              <a:lumOff val="6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797" y="492721"/>
            <a:ext cx="5595445" cy="572007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158" y="492721"/>
            <a:ext cx="5494947" cy="5720072"/>
          </a:xfrm>
          <a:prstGeom prst="rect">
            <a:avLst/>
          </a:prstGeom>
        </p:spPr>
      </p:pic>
      <p:sp>
        <p:nvSpPr>
          <p:cNvPr id="7" name="TextBox 6"/>
          <p:cNvSpPr txBox="1"/>
          <p:nvPr/>
        </p:nvSpPr>
        <p:spPr>
          <a:xfrm>
            <a:off x="666573" y="4683095"/>
            <a:ext cx="11041166" cy="1323439"/>
          </a:xfrm>
          <a:prstGeom prst="rect">
            <a:avLst/>
          </a:prstGeom>
          <a:solidFill>
            <a:schemeClr val="accent4">
              <a:lumMod val="40000"/>
              <a:lumOff val="60000"/>
            </a:schemeClr>
          </a:solidFill>
        </p:spPr>
        <p:txBody>
          <a:bodyPr wrap="square" rtlCol="0">
            <a:spAutoFit/>
          </a:bodyPr>
          <a:lstStyle/>
          <a:p>
            <a:r>
              <a:rPr lang="en-US" sz="4000" dirty="0" smtClean="0">
                <a:solidFill>
                  <a:schemeClr val="bg1"/>
                </a:solidFill>
              </a:rPr>
              <a:t>But ,a long time ago, </a:t>
            </a:r>
            <a:r>
              <a:rPr lang="en-US" sz="4000" dirty="0" smtClean="0">
                <a:solidFill>
                  <a:srgbClr val="FF0000"/>
                </a:solidFill>
              </a:rPr>
              <a:t>frogs</a:t>
            </a:r>
            <a:r>
              <a:rPr lang="en-US" sz="4000" dirty="0" smtClean="0">
                <a:solidFill>
                  <a:schemeClr val="bg1"/>
                </a:solidFill>
              </a:rPr>
              <a:t> had beautiful voices. They  could sing more beautiful than the </a:t>
            </a:r>
            <a:r>
              <a:rPr lang="en-US" sz="4000" dirty="0" smtClean="0">
                <a:solidFill>
                  <a:srgbClr val="FF0000"/>
                </a:solidFill>
              </a:rPr>
              <a:t>birds.</a:t>
            </a:r>
            <a:endParaRPr lang="en-US" sz="4000" dirty="0">
              <a:solidFill>
                <a:srgbClr val="FF0000"/>
              </a:solidFill>
            </a:endParaRPr>
          </a:p>
        </p:txBody>
      </p:sp>
    </p:spTree>
    <p:extLst>
      <p:ext uri="{BB962C8B-B14F-4D97-AF65-F5344CB8AC3E}">
        <p14:creationId xmlns:p14="http://schemas.microsoft.com/office/powerpoint/2010/main" val="11631868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2011" y="179462"/>
            <a:ext cx="11673555" cy="6340979"/>
          </a:xfrm>
          <a:prstGeom prst="rect">
            <a:avLst/>
          </a:prstGeom>
          <a:solidFill>
            <a:schemeClr val="accent4">
              <a:lumMod val="40000"/>
              <a:lumOff val="6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119499" y="410198"/>
            <a:ext cx="10176096" cy="5816979"/>
          </a:xfrm>
          <a:prstGeom prst="rect">
            <a:avLst/>
          </a:prstGeom>
          <a:noFill/>
        </p:spPr>
      </p:pic>
      <p:sp>
        <p:nvSpPr>
          <p:cNvPr id="6" name="TextBox 5"/>
          <p:cNvSpPr txBox="1"/>
          <p:nvPr/>
        </p:nvSpPr>
        <p:spPr>
          <a:xfrm>
            <a:off x="1119499" y="410198"/>
            <a:ext cx="9896030" cy="1569660"/>
          </a:xfrm>
          <a:prstGeom prst="rect">
            <a:avLst/>
          </a:prstGeom>
          <a:noFill/>
        </p:spPr>
        <p:txBody>
          <a:bodyPr wrap="square" rtlCol="0">
            <a:spAutoFit/>
          </a:bodyPr>
          <a:lstStyle/>
          <a:p>
            <a:r>
              <a:rPr lang="en-US" sz="4800" b="1" dirty="0" smtClean="0">
                <a:ln w="19050">
                  <a:solidFill>
                    <a:srgbClr val="FFFF00"/>
                  </a:solidFill>
                </a:ln>
                <a:solidFill>
                  <a:schemeClr val="bg1"/>
                </a:solidFill>
              </a:rPr>
              <a:t>This all changed because of one frog named Bluster</a:t>
            </a:r>
            <a:endParaRPr lang="en-US" sz="4800" b="1" dirty="0">
              <a:ln w="19050">
                <a:solidFill>
                  <a:srgbClr val="FFFF00"/>
                </a:solidFill>
              </a:ln>
              <a:solidFill>
                <a:schemeClr val="bg1"/>
              </a:solidFill>
            </a:endParaRPr>
          </a:p>
        </p:txBody>
      </p:sp>
      <p:sp>
        <p:nvSpPr>
          <p:cNvPr id="7" name="TextBox 6"/>
          <p:cNvSpPr txBox="1"/>
          <p:nvPr/>
        </p:nvSpPr>
        <p:spPr>
          <a:xfrm>
            <a:off x="4930923" y="5059110"/>
            <a:ext cx="1751888" cy="707886"/>
          </a:xfrm>
          <a:prstGeom prst="rect">
            <a:avLst/>
          </a:prstGeom>
          <a:solidFill>
            <a:schemeClr val="accent1">
              <a:lumMod val="20000"/>
              <a:lumOff val="80000"/>
            </a:schemeClr>
          </a:solidFill>
        </p:spPr>
        <p:txBody>
          <a:bodyPr wrap="square" rtlCol="0">
            <a:spAutoFit/>
          </a:bodyPr>
          <a:lstStyle/>
          <a:p>
            <a:r>
              <a:rPr lang="en-US" sz="4000" dirty="0" smtClean="0">
                <a:solidFill>
                  <a:schemeClr val="bg1"/>
                </a:solidFill>
              </a:rPr>
              <a:t>Bluster</a:t>
            </a:r>
            <a:endParaRPr lang="en-US" sz="4000" dirty="0">
              <a:solidFill>
                <a:schemeClr val="bg1"/>
              </a:solidFill>
            </a:endParaRPr>
          </a:p>
        </p:txBody>
      </p:sp>
    </p:spTree>
    <p:extLst>
      <p:ext uri="{BB962C8B-B14F-4D97-AF65-F5344CB8AC3E}">
        <p14:creationId xmlns:p14="http://schemas.microsoft.com/office/powerpoint/2010/main" val="18362405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2011" y="179462"/>
            <a:ext cx="11673555" cy="6340979"/>
          </a:xfrm>
          <a:prstGeom prst="rect">
            <a:avLst/>
          </a:prstGeom>
          <a:solidFill>
            <a:schemeClr val="accent4">
              <a:lumMod val="40000"/>
              <a:lumOff val="6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987" y="282011"/>
            <a:ext cx="11197837" cy="5913689"/>
          </a:xfrm>
          <a:prstGeom prst="rect">
            <a:avLst/>
          </a:prstGeom>
          <a:ln>
            <a:solidFill>
              <a:srgbClr val="FF0000"/>
            </a:solidFill>
          </a:ln>
        </p:spPr>
      </p:pic>
      <p:sp>
        <p:nvSpPr>
          <p:cNvPr id="2" name="TextBox 1"/>
          <p:cNvSpPr txBox="1"/>
          <p:nvPr/>
        </p:nvSpPr>
        <p:spPr>
          <a:xfrm>
            <a:off x="432987" y="5067657"/>
            <a:ext cx="11334572" cy="1384995"/>
          </a:xfrm>
          <a:prstGeom prst="rect">
            <a:avLst/>
          </a:prstGeom>
          <a:solidFill>
            <a:srgbClr val="92D050"/>
          </a:solidFill>
        </p:spPr>
        <p:txBody>
          <a:bodyPr wrap="square" rtlCol="0">
            <a:spAutoFit/>
          </a:bodyPr>
          <a:lstStyle/>
          <a:p>
            <a:r>
              <a:rPr lang="en-US" sz="2800" dirty="0" smtClean="0">
                <a:solidFill>
                  <a:schemeClr val="bg1"/>
                </a:solidFill>
              </a:rPr>
              <a:t>Bluster had the most beautiful voice of all the animals. When he sang, all the other animals come to hear him. They enjoyed listening to him .”Please teach us how to sing !” the animals asked.</a:t>
            </a:r>
            <a:endParaRPr lang="en-US" sz="2800" dirty="0">
              <a:solidFill>
                <a:schemeClr val="bg1"/>
              </a:solidFill>
            </a:endParaRPr>
          </a:p>
        </p:txBody>
      </p:sp>
    </p:spTree>
    <p:extLst>
      <p:ext uri="{BB962C8B-B14F-4D97-AF65-F5344CB8AC3E}">
        <p14:creationId xmlns:p14="http://schemas.microsoft.com/office/powerpoint/2010/main" val="2506993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6194" y="179462"/>
            <a:ext cx="11673555" cy="6340979"/>
          </a:xfrm>
          <a:prstGeom prst="rect">
            <a:avLst/>
          </a:prstGeom>
          <a:solidFill>
            <a:schemeClr val="accent4">
              <a:lumMod val="40000"/>
              <a:lumOff val="6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19" y="299103"/>
            <a:ext cx="11374452" cy="6118789"/>
          </a:xfrm>
          <a:prstGeom prst="rect">
            <a:avLst/>
          </a:prstGeom>
        </p:spPr>
      </p:pic>
      <p:sp>
        <p:nvSpPr>
          <p:cNvPr id="3" name="TextBox 2"/>
          <p:cNvSpPr txBox="1"/>
          <p:nvPr/>
        </p:nvSpPr>
        <p:spPr>
          <a:xfrm>
            <a:off x="465745" y="5340674"/>
            <a:ext cx="11374452" cy="1077218"/>
          </a:xfrm>
          <a:prstGeom prst="rect">
            <a:avLst/>
          </a:prstGeom>
          <a:solidFill>
            <a:schemeClr val="accent5">
              <a:lumMod val="40000"/>
              <a:lumOff val="60000"/>
            </a:schemeClr>
          </a:solidFill>
          <a:ln>
            <a:solidFill>
              <a:srgbClr val="FF0000"/>
            </a:solidFill>
          </a:ln>
        </p:spPr>
        <p:txBody>
          <a:bodyPr wrap="square" rtlCol="0">
            <a:spAutoFit/>
          </a:bodyPr>
          <a:lstStyle/>
          <a:p>
            <a:r>
              <a:rPr lang="en-US" sz="3200" dirty="0" smtClean="0">
                <a:solidFill>
                  <a:schemeClr val="bg1"/>
                </a:solidFill>
              </a:rPr>
              <a:t>But Bluster always answered in the same way. “No , no. </a:t>
            </a:r>
          </a:p>
          <a:p>
            <a:r>
              <a:rPr lang="en-US" sz="3200" dirty="0" smtClean="0">
                <a:solidFill>
                  <a:schemeClr val="bg1"/>
                </a:solidFill>
              </a:rPr>
              <a:t>My voice is mine . I can not share it, “ he said.</a:t>
            </a:r>
            <a:endParaRPr lang="en-US" sz="3200" dirty="0">
              <a:solidFill>
                <a:schemeClr val="bg1"/>
              </a:solidFill>
            </a:endParaRPr>
          </a:p>
        </p:txBody>
      </p:sp>
    </p:spTree>
    <p:extLst>
      <p:ext uri="{BB962C8B-B14F-4D97-AF65-F5344CB8AC3E}">
        <p14:creationId xmlns:p14="http://schemas.microsoft.com/office/powerpoint/2010/main" val="1597103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465" y="179463"/>
            <a:ext cx="11673555" cy="6340979"/>
          </a:xfrm>
          <a:prstGeom prst="rect">
            <a:avLst/>
          </a:prstGeom>
          <a:solidFill>
            <a:schemeClr val="accent4">
              <a:lumMod val="40000"/>
              <a:lumOff val="6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700471" y="518975"/>
            <a:ext cx="6605898" cy="769441"/>
          </a:xfrm>
          <a:prstGeom prst="rect">
            <a:avLst/>
          </a:prstGeom>
          <a:solidFill>
            <a:schemeClr val="accent1">
              <a:lumMod val="40000"/>
              <a:lumOff val="60000"/>
            </a:schemeClr>
          </a:solidFill>
          <a:ln w="57150">
            <a:solidFill>
              <a:schemeClr val="bg1"/>
            </a:solidFill>
            <a:prstDash val="solid"/>
          </a:ln>
        </p:spPr>
        <p:txBody>
          <a:bodyPr wrap="square" rtlCol="0">
            <a:spAutoFit/>
          </a:bodyPr>
          <a:lstStyle/>
          <a:p>
            <a:r>
              <a:rPr lang="en-US" sz="4400" dirty="0" smtClean="0">
                <a:solidFill>
                  <a:srgbClr val="FF0000"/>
                </a:solidFill>
              </a:rPr>
              <a:t>Open your book at page 98.</a:t>
            </a:r>
            <a:endParaRPr lang="en-US" sz="4400" dirty="0">
              <a:solidFill>
                <a:srgbClr val="FF0000"/>
              </a:solidFill>
            </a:endParaRPr>
          </a:p>
        </p:txBody>
      </p:sp>
      <p:sp>
        <p:nvSpPr>
          <p:cNvPr id="6" name="TextBox 5"/>
          <p:cNvSpPr txBox="1"/>
          <p:nvPr/>
        </p:nvSpPr>
        <p:spPr>
          <a:xfrm>
            <a:off x="854579" y="2196269"/>
            <a:ext cx="10417324" cy="1446550"/>
          </a:xfrm>
          <a:prstGeom prst="rect">
            <a:avLst/>
          </a:prstGeom>
          <a:solidFill>
            <a:schemeClr val="accent1">
              <a:lumMod val="40000"/>
              <a:lumOff val="60000"/>
            </a:schemeClr>
          </a:solidFill>
          <a:ln w="57150">
            <a:solidFill>
              <a:srgbClr val="FF0000"/>
            </a:solidFill>
          </a:ln>
        </p:spPr>
        <p:txBody>
          <a:bodyPr wrap="square" rtlCol="0">
            <a:spAutoFit/>
          </a:bodyPr>
          <a:lstStyle/>
          <a:p>
            <a:r>
              <a:rPr lang="en-US" sz="8800" dirty="0" smtClean="0">
                <a:solidFill>
                  <a:schemeClr val="bg1"/>
                </a:solidFill>
              </a:rPr>
              <a:t>Model Reading</a:t>
            </a:r>
            <a:endParaRPr lang="en-US" sz="8800" dirty="0">
              <a:solidFill>
                <a:schemeClr val="bg1"/>
              </a:solidFill>
            </a:endParaRPr>
          </a:p>
        </p:txBody>
      </p:sp>
      <p:sp>
        <p:nvSpPr>
          <p:cNvPr id="5" name="TextBox 4"/>
          <p:cNvSpPr txBox="1"/>
          <p:nvPr/>
        </p:nvSpPr>
        <p:spPr>
          <a:xfrm>
            <a:off x="901580" y="4109103"/>
            <a:ext cx="10417324" cy="1446550"/>
          </a:xfrm>
          <a:prstGeom prst="rect">
            <a:avLst/>
          </a:prstGeom>
          <a:solidFill>
            <a:schemeClr val="accent1">
              <a:lumMod val="40000"/>
              <a:lumOff val="60000"/>
            </a:schemeClr>
          </a:solidFill>
          <a:ln w="57150">
            <a:solidFill>
              <a:srgbClr val="FF0000"/>
            </a:solidFill>
          </a:ln>
        </p:spPr>
        <p:txBody>
          <a:bodyPr wrap="square" rtlCol="0">
            <a:spAutoFit/>
          </a:bodyPr>
          <a:lstStyle/>
          <a:p>
            <a:r>
              <a:rPr lang="en-US" sz="8800" dirty="0" smtClean="0">
                <a:solidFill>
                  <a:schemeClr val="bg1"/>
                </a:solidFill>
              </a:rPr>
              <a:t>Individual Reading</a:t>
            </a:r>
            <a:endParaRPr lang="en-US" sz="8800" dirty="0">
              <a:solidFill>
                <a:schemeClr val="bg1"/>
              </a:solidFill>
            </a:endParaRPr>
          </a:p>
        </p:txBody>
      </p:sp>
    </p:spTree>
    <p:extLst>
      <p:ext uri="{BB962C8B-B14F-4D97-AF65-F5344CB8AC3E}">
        <p14:creationId xmlns:p14="http://schemas.microsoft.com/office/powerpoint/2010/main" val="293975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2011" y="179462"/>
            <a:ext cx="11673555" cy="6340979"/>
          </a:xfrm>
          <a:prstGeom prst="rect">
            <a:avLst/>
          </a:prstGeom>
          <a:solidFill>
            <a:schemeClr val="accent4">
              <a:lumMod val="40000"/>
              <a:lumOff val="6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50093" y="478565"/>
            <a:ext cx="6845182" cy="1107996"/>
          </a:xfrm>
          <a:prstGeom prst="rect">
            <a:avLst/>
          </a:prstGeom>
          <a:solidFill>
            <a:schemeClr val="accent2">
              <a:lumMod val="60000"/>
              <a:lumOff val="40000"/>
            </a:schemeClr>
          </a:solidFill>
          <a:ln w="76200">
            <a:solidFill>
              <a:srgbClr val="FF0000"/>
            </a:solidFill>
          </a:ln>
        </p:spPr>
        <p:txBody>
          <a:bodyPr wrap="square" rtlCol="0">
            <a:spAutoFit/>
          </a:bodyPr>
          <a:lstStyle/>
          <a:p>
            <a:r>
              <a:rPr lang="en-US" sz="6600" dirty="0" smtClean="0">
                <a:solidFill>
                  <a:schemeClr val="bg1"/>
                </a:solidFill>
              </a:rPr>
              <a:t>One day one word</a:t>
            </a:r>
            <a:endParaRPr lang="en-US" sz="6600" dirty="0">
              <a:solidFill>
                <a:schemeClr val="bg1"/>
              </a:solidFill>
            </a:endParaRPr>
          </a:p>
        </p:txBody>
      </p:sp>
      <p:sp>
        <p:nvSpPr>
          <p:cNvPr id="8" name="TextBox 7"/>
          <p:cNvSpPr txBox="1"/>
          <p:nvPr/>
        </p:nvSpPr>
        <p:spPr>
          <a:xfrm>
            <a:off x="666572" y="2435552"/>
            <a:ext cx="10883068" cy="3416320"/>
          </a:xfrm>
          <a:prstGeom prst="rect">
            <a:avLst/>
          </a:prstGeom>
          <a:solidFill>
            <a:schemeClr val="accent2">
              <a:lumMod val="40000"/>
              <a:lumOff val="60000"/>
            </a:schemeClr>
          </a:solidFill>
          <a:ln w="76200">
            <a:solidFill>
              <a:srgbClr val="FF0000"/>
            </a:solidFill>
          </a:ln>
        </p:spPr>
        <p:txBody>
          <a:bodyPr wrap="square" rtlCol="0">
            <a:spAutoFit/>
          </a:bodyPr>
          <a:lstStyle/>
          <a:p>
            <a:r>
              <a:rPr lang="en-US" sz="7200" dirty="0" smtClean="0">
                <a:solidFill>
                  <a:schemeClr val="bg1"/>
                </a:solidFill>
              </a:rPr>
              <a:t>Please - </a:t>
            </a:r>
            <a:r>
              <a:rPr lang="en-US" sz="6000" dirty="0" err="1" smtClean="0">
                <a:solidFill>
                  <a:schemeClr val="bg1"/>
                </a:solidFill>
              </a:rPr>
              <a:t>দয়া</a:t>
            </a:r>
            <a:r>
              <a:rPr lang="en-US" sz="6000" dirty="0" smtClean="0">
                <a:solidFill>
                  <a:schemeClr val="bg1"/>
                </a:solidFill>
              </a:rPr>
              <a:t> </a:t>
            </a:r>
            <a:r>
              <a:rPr lang="en-US" sz="6000" dirty="0" err="1" smtClean="0">
                <a:solidFill>
                  <a:schemeClr val="bg1"/>
                </a:solidFill>
              </a:rPr>
              <a:t>করে</a:t>
            </a:r>
            <a:r>
              <a:rPr lang="en-US" sz="6000" dirty="0" smtClean="0">
                <a:solidFill>
                  <a:schemeClr val="bg1"/>
                </a:solidFill>
              </a:rPr>
              <a:t>।</a:t>
            </a:r>
          </a:p>
          <a:p>
            <a:r>
              <a:rPr lang="en-US" sz="7200" dirty="0" smtClean="0">
                <a:solidFill>
                  <a:schemeClr val="bg1"/>
                </a:solidFill>
              </a:rPr>
              <a:t>Please, give me your book.</a:t>
            </a:r>
          </a:p>
          <a:p>
            <a:endParaRPr lang="en-US" sz="7200" dirty="0">
              <a:solidFill>
                <a:schemeClr val="bg1"/>
              </a:solidFill>
            </a:endParaRPr>
          </a:p>
        </p:txBody>
      </p:sp>
    </p:spTree>
    <p:extLst>
      <p:ext uri="{BB962C8B-B14F-4D97-AF65-F5344CB8AC3E}">
        <p14:creationId xmlns:p14="http://schemas.microsoft.com/office/powerpoint/2010/main" val="186263687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6194" y="179462"/>
            <a:ext cx="11673555" cy="6340979"/>
          </a:xfrm>
          <a:prstGeom prst="rect">
            <a:avLst/>
          </a:prstGeom>
          <a:solidFill>
            <a:schemeClr val="accent4">
              <a:lumMod val="40000"/>
              <a:lumOff val="6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89660" y="418744"/>
            <a:ext cx="11229174" cy="5509200"/>
          </a:xfrm>
          <a:prstGeom prst="rect">
            <a:avLst/>
          </a:prstGeom>
          <a:noFill/>
        </p:spPr>
        <p:txBody>
          <a:bodyPr wrap="square" rtlCol="0">
            <a:spAutoFit/>
          </a:bodyPr>
          <a:lstStyle/>
          <a:p>
            <a:r>
              <a:rPr lang="en-US" sz="5400" dirty="0" smtClean="0">
                <a:solidFill>
                  <a:schemeClr val="bg1"/>
                </a:solidFill>
              </a:rPr>
              <a:t>Complete the sentences:</a:t>
            </a:r>
            <a:endParaRPr lang="en-US" dirty="0" smtClean="0">
              <a:solidFill>
                <a:schemeClr val="bg1"/>
              </a:solidFill>
            </a:endParaRPr>
          </a:p>
          <a:p>
            <a:endParaRPr lang="en-US" dirty="0" smtClean="0">
              <a:solidFill>
                <a:schemeClr val="bg1"/>
              </a:solidFill>
            </a:endParaRPr>
          </a:p>
          <a:p>
            <a:r>
              <a:rPr lang="en-US" sz="4000" dirty="0" smtClean="0">
                <a:solidFill>
                  <a:schemeClr val="bg1"/>
                </a:solidFill>
              </a:rPr>
              <a:t>1.The animals wanted the frog to share------</a:t>
            </a:r>
          </a:p>
          <a:p>
            <a:pPr marL="342900" indent="-342900">
              <a:buAutoNum type="alphaLcPeriod"/>
            </a:pPr>
            <a:r>
              <a:rPr lang="en-US" sz="4000" dirty="0" smtClean="0">
                <a:solidFill>
                  <a:schemeClr val="bg1"/>
                </a:solidFill>
              </a:rPr>
              <a:t>His food  .                                                  b. his home.</a:t>
            </a:r>
          </a:p>
          <a:p>
            <a:pPr marL="342900" indent="-342900">
              <a:buAutoNum type="alphaLcPeriod"/>
            </a:pPr>
            <a:r>
              <a:rPr lang="en-US" sz="4000" dirty="0">
                <a:solidFill>
                  <a:schemeClr val="bg1"/>
                </a:solidFill>
              </a:rPr>
              <a:t> </a:t>
            </a:r>
            <a:r>
              <a:rPr lang="en-US" sz="4000" dirty="0" smtClean="0">
                <a:solidFill>
                  <a:schemeClr val="bg1"/>
                </a:solidFill>
              </a:rPr>
              <a:t>his money.                                               C. his voice.</a:t>
            </a:r>
          </a:p>
          <a:p>
            <a:endParaRPr lang="en-US" sz="4000" dirty="0">
              <a:solidFill>
                <a:schemeClr val="bg1"/>
              </a:solidFill>
            </a:endParaRPr>
          </a:p>
          <a:p>
            <a:r>
              <a:rPr lang="en-US" sz="4000" dirty="0" smtClean="0">
                <a:solidFill>
                  <a:schemeClr val="bg1"/>
                </a:solidFill>
              </a:rPr>
              <a:t>2.Who can not share his voice-----</a:t>
            </a:r>
          </a:p>
          <a:p>
            <a:r>
              <a:rPr lang="en-US" sz="4000" dirty="0" smtClean="0">
                <a:solidFill>
                  <a:schemeClr val="bg1"/>
                </a:solidFill>
              </a:rPr>
              <a:t>a . Fox                                                                 b. bird</a:t>
            </a:r>
          </a:p>
          <a:p>
            <a:r>
              <a:rPr lang="en-US" sz="4000" dirty="0" smtClean="0">
                <a:solidFill>
                  <a:schemeClr val="bg1"/>
                </a:solidFill>
              </a:rPr>
              <a:t>c. Bluster                                                          c . Rabbit</a:t>
            </a:r>
            <a:endParaRPr lang="en-US" sz="4000" dirty="0">
              <a:solidFill>
                <a:schemeClr val="bg1"/>
              </a:solidFill>
            </a:endParaRPr>
          </a:p>
        </p:txBody>
      </p:sp>
      <p:sp>
        <p:nvSpPr>
          <p:cNvPr id="7" name="Freeform 6"/>
          <p:cNvSpPr/>
          <p:nvPr/>
        </p:nvSpPr>
        <p:spPr>
          <a:xfrm rot="20157679">
            <a:off x="8614568" y="2861529"/>
            <a:ext cx="743235" cy="422701"/>
          </a:xfrm>
          <a:custGeom>
            <a:avLst/>
            <a:gdLst>
              <a:gd name="connsiteX0" fmla="*/ 0 w 1977646"/>
              <a:gd name="connsiteY0" fmla="*/ 111095 h 863125"/>
              <a:gd name="connsiteX1" fmla="*/ 0 w 1977646"/>
              <a:gd name="connsiteY1" fmla="*/ 111095 h 863125"/>
              <a:gd name="connsiteX2" fmla="*/ 42729 w 1977646"/>
              <a:gd name="connsiteY2" fmla="*/ 196553 h 863125"/>
              <a:gd name="connsiteX3" fmla="*/ 59821 w 1977646"/>
              <a:gd name="connsiteY3" fmla="*/ 247828 h 863125"/>
              <a:gd name="connsiteX4" fmla="*/ 94004 w 1977646"/>
              <a:gd name="connsiteY4" fmla="*/ 316194 h 863125"/>
              <a:gd name="connsiteX5" fmla="*/ 111096 w 1977646"/>
              <a:gd name="connsiteY5" fmla="*/ 367469 h 863125"/>
              <a:gd name="connsiteX6" fmla="*/ 136733 w 1977646"/>
              <a:gd name="connsiteY6" fmla="*/ 435835 h 863125"/>
              <a:gd name="connsiteX7" fmla="*/ 153825 w 1977646"/>
              <a:gd name="connsiteY7" fmla="*/ 461473 h 863125"/>
              <a:gd name="connsiteX8" fmla="*/ 162371 w 1977646"/>
              <a:gd name="connsiteY8" fmla="*/ 487110 h 863125"/>
              <a:gd name="connsiteX9" fmla="*/ 179462 w 1977646"/>
              <a:gd name="connsiteY9" fmla="*/ 512747 h 863125"/>
              <a:gd name="connsiteX10" fmla="*/ 196554 w 1977646"/>
              <a:gd name="connsiteY10" fmla="*/ 546931 h 863125"/>
              <a:gd name="connsiteX11" fmla="*/ 247828 w 1977646"/>
              <a:gd name="connsiteY11" fmla="*/ 632389 h 863125"/>
              <a:gd name="connsiteX12" fmla="*/ 264920 w 1977646"/>
              <a:gd name="connsiteY12" fmla="*/ 658026 h 863125"/>
              <a:gd name="connsiteX13" fmla="*/ 273466 w 1977646"/>
              <a:gd name="connsiteY13" fmla="*/ 683663 h 863125"/>
              <a:gd name="connsiteX14" fmla="*/ 290557 w 1977646"/>
              <a:gd name="connsiteY14" fmla="*/ 709301 h 863125"/>
              <a:gd name="connsiteX15" fmla="*/ 316195 w 1977646"/>
              <a:gd name="connsiteY15" fmla="*/ 760575 h 863125"/>
              <a:gd name="connsiteX16" fmla="*/ 341832 w 1977646"/>
              <a:gd name="connsiteY16" fmla="*/ 828942 h 863125"/>
              <a:gd name="connsiteX17" fmla="*/ 358924 w 1977646"/>
              <a:gd name="connsiteY17" fmla="*/ 854579 h 863125"/>
              <a:gd name="connsiteX18" fmla="*/ 384561 w 1977646"/>
              <a:gd name="connsiteY18" fmla="*/ 863125 h 863125"/>
              <a:gd name="connsiteX19" fmla="*/ 410199 w 1977646"/>
              <a:gd name="connsiteY19" fmla="*/ 837488 h 863125"/>
              <a:gd name="connsiteX20" fmla="*/ 444382 w 1977646"/>
              <a:gd name="connsiteY20" fmla="*/ 820396 h 863125"/>
              <a:gd name="connsiteX21" fmla="*/ 487111 w 1977646"/>
              <a:gd name="connsiteY21" fmla="*/ 786213 h 863125"/>
              <a:gd name="connsiteX22" fmla="*/ 512748 w 1977646"/>
              <a:gd name="connsiteY22" fmla="*/ 760575 h 863125"/>
              <a:gd name="connsiteX23" fmla="*/ 581114 w 1977646"/>
              <a:gd name="connsiteY23" fmla="*/ 734938 h 863125"/>
              <a:gd name="connsiteX24" fmla="*/ 640935 w 1977646"/>
              <a:gd name="connsiteY24" fmla="*/ 700755 h 863125"/>
              <a:gd name="connsiteX25" fmla="*/ 666572 w 1977646"/>
              <a:gd name="connsiteY25" fmla="*/ 692209 h 863125"/>
              <a:gd name="connsiteX26" fmla="*/ 692210 w 1977646"/>
              <a:gd name="connsiteY26" fmla="*/ 666572 h 863125"/>
              <a:gd name="connsiteX27" fmla="*/ 752030 w 1977646"/>
              <a:gd name="connsiteY27" fmla="*/ 649480 h 863125"/>
              <a:gd name="connsiteX28" fmla="*/ 803305 w 1977646"/>
              <a:gd name="connsiteY28" fmla="*/ 623843 h 863125"/>
              <a:gd name="connsiteX29" fmla="*/ 837488 w 1977646"/>
              <a:gd name="connsiteY29" fmla="*/ 615297 h 863125"/>
              <a:gd name="connsiteX30" fmla="*/ 905855 w 1977646"/>
              <a:gd name="connsiteY30" fmla="*/ 589660 h 863125"/>
              <a:gd name="connsiteX31" fmla="*/ 1016950 w 1977646"/>
              <a:gd name="connsiteY31" fmla="*/ 546931 h 863125"/>
              <a:gd name="connsiteX32" fmla="*/ 1068225 w 1977646"/>
              <a:gd name="connsiteY32" fmla="*/ 529839 h 863125"/>
              <a:gd name="connsiteX33" fmla="*/ 1110954 w 1977646"/>
              <a:gd name="connsiteY33" fmla="*/ 504202 h 863125"/>
              <a:gd name="connsiteX34" fmla="*/ 1170774 w 1977646"/>
              <a:gd name="connsiteY34" fmla="*/ 487110 h 863125"/>
              <a:gd name="connsiteX35" fmla="*/ 1222049 w 1977646"/>
              <a:gd name="connsiteY35" fmla="*/ 461473 h 863125"/>
              <a:gd name="connsiteX36" fmla="*/ 1256232 w 1977646"/>
              <a:gd name="connsiteY36" fmla="*/ 452927 h 863125"/>
              <a:gd name="connsiteX37" fmla="*/ 1290415 w 1977646"/>
              <a:gd name="connsiteY37" fmla="*/ 435835 h 863125"/>
              <a:gd name="connsiteX38" fmla="*/ 1367328 w 1977646"/>
              <a:gd name="connsiteY38" fmla="*/ 410198 h 863125"/>
              <a:gd name="connsiteX39" fmla="*/ 1392965 w 1977646"/>
              <a:gd name="connsiteY39" fmla="*/ 401652 h 863125"/>
              <a:gd name="connsiteX40" fmla="*/ 1427148 w 1977646"/>
              <a:gd name="connsiteY40" fmla="*/ 393106 h 863125"/>
              <a:gd name="connsiteX41" fmla="*/ 1478423 w 1977646"/>
              <a:gd name="connsiteY41" fmla="*/ 367469 h 863125"/>
              <a:gd name="connsiteX42" fmla="*/ 1521152 w 1977646"/>
              <a:gd name="connsiteY42" fmla="*/ 350377 h 863125"/>
              <a:gd name="connsiteX43" fmla="*/ 1546789 w 1977646"/>
              <a:gd name="connsiteY43" fmla="*/ 333286 h 863125"/>
              <a:gd name="connsiteX44" fmla="*/ 1640793 w 1977646"/>
              <a:gd name="connsiteY44" fmla="*/ 290557 h 863125"/>
              <a:gd name="connsiteX45" fmla="*/ 1666430 w 1977646"/>
              <a:gd name="connsiteY45" fmla="*/ 273465 h 863125"/>
              <a:gd name="connsiteX46" fmla="*/ 1726251 w 1977646"/>
              <a:gd name="connsiteY46" fmla="*/ 256374 h 863125"/>
              <a:gd name="connsiteX47" fmla="*/ 1768980 w 1977646"/>
              <a:gd name="connsiteY47" fmla="*/ 239282 h 863125"/>
              <a:gd name="connsiteX48" fmla="*/ 1794617 w 1977646"/>
              <a:gd name="connsiteY48" fmla="*/ 222190 h 863125"/>
              <a:gd name="connsiteX49" fmla="*/ 1862984 w 1977646"/>
              <a:gd name="connsiteY49" fmla="*/ 205099 h 863125"/>
              <a:gd name="connsiteX50" fmla="*/ 1888621 w 1977646"/>
              <a:gd name="connsiteY50" fmla="*/ 196553 h 863125"/>
              <a:gd name="connsiteX51" fmla="*/ 1948442 w 1977646"/>
              <a:gd name="connsiteY51" fmla="*/ 170916 h 863125"/>
              <a:gd name="connsiteX52" fmla="*/ 1974079 w 1977646"/>
              <a:gd name="connsiteY52" fmla="*/ 153824 h 863125"/>
              <a:gd name="connsiteX53" fmla="*/ 1948442 w 1977646"/>
              <a:gd name="connsiteY53" fmla="*/ 68366 h 863125"/>
              <a:gd name="connsiteX54" fmla="*/ 1939896 w 1977646"/>
              <a:gd name="connsiteY54" fmla="*/ 42729 h 863125"/>
              <a:gd name="connsiteX55" fmla="*/ 1888621 w 1977646"/>
              <a:gd name="connsiteY55" fmla="*/ 0 h 863125"/>
              <a:gd name="connsiteX56" fmla="*/ 1820255 w 1977646"/>
              <a:gd name="connsiteY56" fmla="*/ 34183 h 863125"/>
              <a:gd name="connsiteX57" fmla="*/ 1743342 w 1977646"/>
              <a:gd name="connsiteY57" fmla="*/ 59820 h 863125"/>
              <a:gd name="connsiteX58" fmla="*/ 1717705 w 1977646"/>
              <a:gd name="connsiteY58" fmla="*/ 68366 h 863125"/>
              <a:gd name="connsiteX59" fmla="*/ 1649339 w 1977646"/>
              <a:gd name="connsiteY59" fmla="*/ 102549 h 863125"/>
              <a:gd name="connsiteX60" fmla="*/ 1598064 w 1977646"/>
              <a:gd name="connsiteY60" fmla="*/ 119641 h 863125"/>
              <a:gd name="connsiteX61" fmla="*/ 1563881 w 1977646"/>
              <a:gd name="connsiteY61" fmla="*/ 136732 h 863125"/>
              <a:gd name="connsiteX62" fmla="*/ 1529698 w 1977646"/>
              <a:gd name="connsiteY62" fmla="*/ 162370 h 863125"/>
              <a:gd name="connsiteX63" fmla="*/ 1504060 w 1977646"/>
              <a:gd name="connsiteY63" fmla="*/ 170916 h 863125"/>
              <a:gd name="connsiteX64" fmla="*/ 1469877 w 1977646"/>
              <a:gd name="connsiteY64" fmla="*/ 188007 h 863125"/>
              <a:gd name="connsiteX65" fmla="*/ 1410057 w 1977646"/>
              <a:gd name="connsiteY65" fmla="*/ 205099 h 863125"/>
              <a:gd name="connsiteX66" fmla="*/ 1384419 w 1977646"/>
              <a:gd name="connsiteY66" fmla="*/ 222190 h 863125"/>
              <a:gd name="connsiteX67" fmla="*/ 1341690 w 1977646"/>
              <a:gd name="connsiteY67" fmla="*/ 230736 h 863125"/>
              <a:gd name="connsiteX68" fmla="*/ 1307507 w 1977646"/>
              <a:gd name="connsiteY68" fmla="*/ 239282 h 863125"/>
              <a:gd name="connsiteX69" fmla="*/ 1273324 w 1977646"/>
              <a:gd name="connsiteY69" fmla="*/ 256374 h 863125"/>
              <a:gd name="connsiteX70" fmla="*/ 1239141 w 1977646"/>
              <a:gd name="connsiteY70" fmla="*/ 264919 h 863125"/>
              <a:gd name="connsiteX71" fmla="*/ 1213503 w 1977646"/>
              <a:gd name="connsiteY71" fmla="*/ 273465 h 863125"/>
              <a:gd name="connsiteX72" fmla="*/ 1179320 w 1977646"/>
              <a:gd name="connsiteY72" fmla="*/ 282011 h 863125"/>
              <a:gd name="connsiteX73" fmla="*/ 1128045 w 1977646"/>
              <a:gd name="connsiteY73" fmla="*/ 299103 h 863125"/>
              <a:gd name="connsiteX74" fmla="*/ 1093862 w 1977646"/>
              <a:gd name="connsiteY74" fmla="*/ 316194 h 863125"/>
              <a:gd name="connsiteX75" fmla="*/ 1042587 w 1977646"/>
              <a:gd name="connsiteY75" fmla="*/ 324740 h 863125"/>
              <a:gd name="connsiteX76" fmla="*/ 974221 w 1977646"/>
              <a:gd name="connsiteY76" fmla="*/ 350377 h 863125"/>
              <a:gd name="connsiteX77" fmla="*/ 940038 w 1977646"/>
              <a:gd name="connsiteY77" fmla="*/ 367469 h 863125"/>
              <a:gd name="connsiteX78" fmla="*/ 888763 w 1977646"/>
              <a:gd name="connsiteY78" fmla="*/ 384561 h 863125"/>
              <a:gd name="connsiteX79" fmla="*/ 820397 w 1977646"/>
              <a:gd name="connsiteY79" fmla="*/ 427289 h 863125"/>
              <a:gd name="connsiteX80" fmla="*/ 752030 w 1977646"/>
              <a:gd name="connsiteY80" fmla="*/ 444381 h 863125"/>
              <a:gd name="connsiteX81" fmla="*/ 734939 w 1977646"/>
              <a:gd name="connsiteY81" fmla="*/ 470018 h 863125"/>
              <a:gd name="connsiteX82" fmla="*/ 683664 w 1977646"/>
              <a:gd name="connsiteY82" fmla="*/ 478564 h 863125"/>
              <a:gd name="connsiteX83" fmla="*/ 615298 w 1977646"/>
              <a:gd name="connsiteY83" fmla="*/ 487110 h 863125"/>
              <a:gd name="connsiteX84" fmla="*/ 589660 w 1977646"/>
              <a:gd name="connsiteY84" fmla="*/ 504202 h 863125"/>
              <a:gd name="connsiteX85" fmla="*/ 478565 w 1977646"/>
              <a:gd name="connsiteY85" fmla="*/ 529839 h 863125"/>
              <a:gd name="connsiteX86" fmla="*/ 452928 w 1977646"/>
              <a:gd name="connsiteY86" fmla="*/ 538385 h 863125"/>
              <a:gd name="connsiteX87" fmla="*/ 418744 w 1977646"/>
              <a:gd name="connsiteY87" fmla="*/ 495656 h 863125"/>
              <a:gd name="connsiteX88" fmla="*/ 393107 w 1977646"/>
              <a:gd name="connsiteY88" fmla="*/ 452927 h 863125"/>
              <a:gd name="connsiteX89" fmla="*/ 376015 w 1977646"/>
              <a:gd name="connsiteY89" fmla="*/ 401652 h 863125"/>
              <a:gd name="connsiteX90" fmla="*/ 367470 w 1977646"/>
              <a:gd name="connsiteY90" fmla="*/ 376015 h 863125"/>
              <a:gd name="connsiteX91" fmla="*/ 333286 w 1977646"/>
              <a:gd name="connsiteY91" fmla="*/ 299103 h 863125"/>
              <a:gd name="connsiteX92" fmla="*/ 324741 w 1977646"/>
              <a:gd name="connsiteY92" fmla="*/ 273465 h 863125"/>
              <a:gd name="connsiteX93" fmla="*/ 316195 w 1977646"/>
              <a:gd name="connsiteY93" fmla="*/ 247828 h 863125"/>
              <a:gd name="connsiteX94" fmla="*/ 299103 w 1977646"/>
              <a:gd name="connsiteY94" fmla="*/ 162370 h 863125"/>
              <a:gd name="connsiteX95" fmla="*/ 282012 w 1977646"/>
              <a:gd name="connsiteY95" fmla="*/ 128187 h 863125"/>
              <a:gd name="connsiteX96" fmla="*/ 239283 w 1977646"/>
              <a:gd name="connsiteY96" fmla="*/ 68366 h 863125"/>
              <a:gd name="connsiteX97" fmla="*/ 230737 w 1977646"/>
              <a:gd name="connsiteY97" fmla="*/ 42729 h 863125"/>
              <a:gd name="connsiteX98" fmla="*/ 205099 w 1977646"/>
              <a:gd name="connsiteY98" fmla="*/ 51275 h 863125"/>
              <a:gd name="connsiteX99" fmla="*/ 170916 w 1977646"/>
              <a:gd name="connsiteY99" fmla="*/ 76912 h 863125"/>
              <a:gd name="connsiteX100" fmla="*/ 128187 w 1977646"/>
              <a:gd name="connsiteY100" fmla="*/ 85458 h 863125"/>
              <a:gd name="connsiteX101" fmla="*/ 59821 w 1977646"/>
              <a:gd name="connsiteY101" fmla="*/ 111095 h 863125"/>
              <a:gd name="connsiteX102" fmla="*/ 0 w 1977646"/>
              <a:gd name="connsiteY102" fmla="*/ 111095 h 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977646" h="863125">
                <a:moveTo>
                  <a:pt x="0" y="111095"/>
                </a:moveTo>
                <a:lnTo>
                  <a:pt x="0" y="111095"/>
                </a:lnTo>
                <a:cubicBezTo>
                  <a:pt x="14243" y="139581"/>
                  <a:pt x="29964" y="167375"/>
                  <a:pt x="42729" y="196553"/>
                </a:cubicBezTo>
                <a:cubicBezTo>
                  <a:pt x="49950" y="213059"/>
                  <a:pt x="51764" y="231714"/>
                  <a:pt x="59821" y="247828"/>
                </a:cubicBezTo>
                <a:cubicBezTo>
                  <a:pt x="71215" y="270617"/>
                  <a:pt x="85947" y="292023"/>
                  <a:pt x="94004" y="316194"/>
                </a:cubicBezTo>
                <a:lnTo>
                  <a:pt x="111096" y="367469"/>
                </a:lnTo>
                <a:cubicBezTo>
                  <a:pt x="118491" y="389653"/>
                  <a:pt x="126518" y="415405"/>
                  <a:pt x="136733" y="435835"/>
                </a:cubicBezTo>
                <a:cubicBezTo>
                  <a:pt x="141326" y="445022"/>
                  <a:pt x="149232" y="452286"/>
                  <a:pt x="153825" y="461473"/>
                </a:cubicBezTo>
                <a:cubicBezTo>
                  <a:pt x="157854" y="469530"/>
                  <a:pt x="158343" y="479053"/>
                  <a:pt x="162371" y="487110"/>
                </a:cubicBezTo>
                <a:cubicBezTo>
                  <a:pt x="166964" y="496296"/>
                  <a:pt x="174366" y="503830"/>
                  <a:pt x="179462" y="512747"/>
                </a:cubicBezTo>
                <a:cubicBezTo>
                  <a:pt x="185783" y="523808"/>
                  <a:pt x="190233" y="535870"/>
                  <a:pt x="196554" y="546931"/>
                </a:cubicBezTo>
                <a:cubicBezTo>
                  <a:pt x="213036" y="575774"/>
                  <a:pt x="229400" y="604749"/>
                  <a:pt x="247828" y="632389"/>
                </a:cubicBezTo>
                <a:cubicBezTo>
                  <a:pt x="253525" y="640935"/>
                  <a:pt x="260327" y="648840"/>
                  <a:pt x="264920" y="658026"/>
                </a:cubicBezTo>
                <a:cubicBezTo>
                  <a:pt x="268949" y="666083"/>
                  <a:pt x="269438" y="675606"/>
                  <a:pt x="273466" y="683663"/>
                </a:cubicBezTo>
                <a:cubicBezTo>
                  <a:pt x="278059" y="692850"/>
                  <a:pt x="285964" y="700114"/>
                  <a:pt x="290557" y="709301"/>
                </a:cubicBezTo>
                <a:cubicBezTo>
                  <a:pt x="325931" y="780050"/>
                  <a:pt x="267221" y="687117"/>
                  <a:pt x="316195" y="760575"/>
                </a:cubicBezTo>
                <a:cubicBezTo>
                  <a:pt x="325541" y="797960"/>
                  <a:pt x="321972" y="794187"/>
                  <a:pt x="341832" y="828942"/>
                </a:cubicBezTo>
                <a:cubicBezTo>
                  <a:pt x="346928" y="837859"/>
                  <a:pt x="350904" y="848163"/>
                  <a:pt x="358924" y="854579"/>
                </a:cubicBezTo>
                <a:cubicBezTo>
                  <a:pt x="365958" y="860206"/>
                  <a:pt x="376015" y="860276"/>
                  <a:pt x="384561" y="863125"/>
                </a:cubicBezTo>
                <a:cubicBezTo>
                  <a:pt x="393107" y="854579"/>
                  <a:pt x="400364" y="844513"/>
                  <a:pt x="410199" y="837488"/>
                </a:cubicBezTo>
                <a:cubicBezTo>
                  <a:pt x="420565" y="830083"/>
                  <a:pt x="434595" y="828552"/>
                  <a:pt x="444382" y="820396"/>
                </a:cubicBezTo>
                <a:cubicBezTo>
                  <a:pt x="495920" y="777447"/>
                  <a:pt x="425899" y="806617"/>
                  <a:pt x="487111" y="786213"/>
                </a:cubicBezTo>
                <a:cubicBezTo>
                  <a:pt x="495657" y="777667"/>
                  <a:pt x="502499" y="766980"/>
                  <a:pt x="512748" y="760575"/>
                </a:cubicBezTo>
                <a:cubicBezTo>
                  <a:pt x="538489" y="744487"/>
                  <a:pt x="555811" y="745782"/>
                  <a:pt x="581114" y="734938"/>
                </a:cubicBezTo>
                <a:cubicBezTo>
                  <a:pt x="685981" y="689996"/>
                  <a:pt x="555119" y="743665"/>
                  <a:pt x="640935" y="700755"/>
                </a:cubicBezTo>
                <a:cubicBezTo>
                  <a:pt x="648992" y="696726"/>
                  <a:pt x="658026" y="695058"/>
                  <a:pt x="666572" y="692209"/>
                </a:cubicBezTo>
                <a:cubicBezTo>
                  <a:pt x="675118" y="683663"/>
                  <a:pt x="682154" y="673276"/>
                  <a:pt x="692210" y="666572"/>
                </a:cubicBezTo>
                <a:cubicBezTo>
                  <a:pt x="701533" y="660356"/>
                  <a:pt x="744906" y="652329"/>
                  <a:pt x="752030" y="649480"/>
                </a:cubicBezTo>
                <a:cubicBezTo>
                  <a:pt x="769772" y="642383"/>
                  <a:pt x="785563" y="630940"/>
                  <a:pt x="803305" y="623843"/>
                </a:cubicBezTo>
                <a:cubicBezTo>
                  <a:pt x="814210" y="619481"/>
                  <a:pt x="826491" y="619421"/>
                  <a:pt x="837488" y="615297"/>
                </a:cubicBezTo>
                <a:cubicBezTo>
                  <a:pt x="926851" y="581785"/>
                  <a:pt x="818123" y="611590"/>
                  <a:pt x="905855" y="589660"/>
                </a:cubicBezTo>
                <a:cubicBezTo>
                  <a:pt x="964210" y="560482"/>
                  <a:pt x="927950" y="576598"/>
                  <a:pt x="1016950" y="546931"/>
                </a:cubicBezTo>
                <a:cubicBezTo>
                  <a:pt x="1034042" y="541234"/>
                  <a:pt x="1052776" y="539108"/>
                  <a:pt x="1068225" y="529839"/>
                </a:cubicBezTo>
                <a:cubicBezTo>
                  <a:pt x="1082468" y="521293"/>
                  <a:pt x="1096098" y="511630"/>
                  <a:pt x="1110954" y="504202"/>
                </a:cubicBezTo>
                <a:cubicBezTo>
                  <a:pt x="1135815" y="491771"/>
                  <a:pt x="1143391" y="498063"/>
                  <a:pt x="1170774" y="487110"/>
                </a:cubicBezTo>
                <a:cubicBezTo>
                  <a:pt x="1188516" y="480013"/>
                  <a:pt x="1204307" y="468570"/>
                  <a:pt x="1222049" y="461473"/>
                </a:cubicBezTo>
                <a:cubicBezTo>
                  <a:pt x="1232954" y="457111"/>
                  <a:pt x="1245235" y="457051"/>
                  <a:pt x="1256232" y="452927"/>
                </a:cubicBezTo>
                <a:cubicBezTo>
                  <a:pt x="1268160" y="448454"/>
                  <a:pt x="1278525" y="440408"/>
                  <a:pt x="1290415" y="435835"/>
                </a:cubicBezTo>
                <a:cubicBezTo>
                  <a:pt x="1315638" y="426134"/>
                  <a:pt x="1341690" y="418744"/>
                  <a:pt x="1367328" y="410198"/>
                </a:cubicBezTo>
                <a:cubicBezTo>
                  <a:pt x="1375874" y="407349"/>
                  <a:pt x="1384226" y="403837"/>
                  <a:pt x="1392965" y="401652"/>
                </a:cubicBezTo>
                <a:cubicBezTo>
                  <a:pt x="1404359" y="398803"/>
                  <a:pt x="1416243" y="397468"/>
                  <a:pt x="1427148" y="393106"/>
                </a:cubicBezTo>
                <a:cubicBezTo>
                  <a:pt x="1444890" y="386009"/>
                  <a:pt x="1461027" y="375376"/>
                  <a:pt x="1478423" y="367469"/>
                </a:cubicBezTo>
                <a:cubicBezTo>
                  <a:pt x="1492388" y="361121"/>
                  <a:pt x="1507431" y="357237"/>
                  <a:pt x="1521152" y="350377"/>
                </a:cubicBezTo>
                <a:cubicBezTo>
                  <a:pt x="1530338" y="345784"/>
                  <a:pt x="1537603" y="337879"/>
                  <a:pt x="1546789" y="333286"/>
                </a:cubicBezTo>
                <a:cubicBezTo>
                  <a:pt x="1663909" y="274726"/>
                  <a:pt x="1505231" y="365869"/>
                  <a:pt x="1640793" y="290557"/>
                </a:cubicBezTo>
                <a:cubicBezTo>
                  <a:pt x="1649771" y="285569"/>
                  <a:pt x="1657244" y="278058"/>
                  <a:pt x="1666430" y="273465"/>
                </a:cubicBezTo>
                <a:cubicBezTo>
                  <a:pt x="1682894" y="265233"/>
                  <a:pt x="1709817" y="261852"/>
                  <a:pt x="1726251" y="256374"/>
                </a:cubicBezTo>
                <a:cubicBezTo>
                  <a:pt x="1740804" y="251523"/>
                  <a:pt x="1755259" y="246143"/>
                  <a:pt x="1768980" y="239282"/>
                </a:cubicBezTo>
                <a:cubicBezTo>
                  <a:pt x="1778166" y="234689"/>
                  <a:pt x="1784965" y="225700"/>
                  <a:pt x="1794617" y="222190"/>
                </a:cubicBezTo>
                <a:cubicBezTo>
                  <a:pt x="1816693" y="214162"/>
                  <a:pt x="1840699" y="212528"/>
                  <a:pt x="1862984" y="205099"/>
                </a:cubicBezTo>
                <a:cubicBezTo>
                  <a:pt x="1871530" y="202250"/>
                  <a:pt x="1880564" y="200582"/>
                  <a:pt x="1888621" y="196553"/>
                </a:cubicBezTo>
                <a:cubicBezTo>
                  <a:pt x="1947633" y="167046"/>
                  <a:pt x="1877303" y="188699"/>
                  <a:pt x="1948442" y="170916"/>
                </a:cubicBezTo>
                <a:cubicBezTo>
                  <a:pt x="1956988" y="165219"/>
                  <a:pt x="1971851" y="163850"/>
                  <a:pt x="1974079" y="153824"/>
                </a:cubicBezTo>
                <a:cubicBezTo>
                  <a:pt x="1986033" y="100030"/>
                  <a:pt x="1965512" y="102506"/>
                  <a:pt x="1948442" y="68366"/>
                </a:cubicBezTo>
                <a:cubicBezTo>
                  <a:pt x="1944414" y="60309"/>
                  <a:pt x="1944893" y="50224"/>
                  <a:pt x="1939896" y="42729"/>
                </a:cubicBezTo>
                <a:cubicBezTo>
                  <a:pt x="1926735" y="22988"/>
                  <a:pt x="1907540" y="12612"/>
                  <a:pt x="1888621" y="0"/>
                </a:cubicBezTo>
                <a:cubicBezTo>
                  <a:pt x="1865832" y="11394"/>
                  <a:pt x="1844426" y="26126"/>
                  <a:pt x="1820255" y="34183"/>
                </a:cubicBezTo>
                <a:lnTo>
                  <a:pt x="1743342" y="59820"/>
                </a:lnTo>
                <a:cubicBezTo>
                  <a:pt x="1734796" y="62668"/>
                  <a:pt x="1725762" y="64338"/>
                  <a:pt x="1717705" y="68366"/>
                </a:cubicBezTo>
                <a:cubicBezTo>
                  <a:pt x="1694916" y="79760"/>
                  <a:pt x="1673510" y="94492"/>
                  <a:pt x="1649339" y="102549"/>
                </a:cubicBezTo>
                <a:cubicBezTo>
                  <a:pt x="1632247" y="108246"/>
                  <a:pt x="1614178" y="111584"/>
                  <a:pt x="1598064" y="119641"/>
                </a:cubicBezTo>
                <a:cubicBezTo>
                  <a:pt x="1586670" y="125338"/>
                  <a:pt x="1574684" y="129980"/>
                  <a:pt x="1563881" y="136732"/>
                </a:cubicBezTo>
                <a:cubicBezTo>
                  <a:pt x="1551803" y="144281"/>
                  <a:pt x="1542064" y="155303"/>
                  <a:pt x="1529698" y="162370"/>
                </a:cubicBezTo>
                <a:cubicBezTo>
                  <a:pt x="1521877" y="166839"/>
                  <a:pt x="1512340" y="167368"/>
                  <a:pt x="1504060" y="170916"/>
                </a:cubicBezTo>
                <a:cubicBezTo>
                  <a:pt x="1492351" y="175934"/>
                  <a:pt x="1481805" y="183534"/>
                  <a:pt x="1469877" y="188007"/>
                </a:cubicBezTo>
                <a:cubicBezTo>
                  <a:pt x="1447969" y="196223"/>
                  <a:pt x="1430720" y="194768"/>
                  <a:pt x="1410057" y="205099"/>
                </a:cubicBezTo>
                <a:cubicBezTo>
                  <a:pt x="1400870" y="209692"/>
                  <a:pt x="1394036" y="218584"/>
                  <a:pt x="1384419" y="222190"/>
                </a:cubicBezTo>
                <a:cubicBezTo>
                  <a:pt x="1370819" y="227290"/>
                  <a:pt x="1355869" y="227585"/>
                  <a:pt x="1341690" y="230736"/>
                </a:cubicBezTo>
                <a:cubicBezTo>
                  <a:pt x="1330225" y="233284"/>
                  <a:pt x="1318504" y="235158"/>
                  <a:pt x="1307507" y="239282"/>
                </a:cubicBezTo>
                <a:cubicBezTo>
                  <a:pt x="1295579" y="243755"/>
                  <a:pt x="1285252" y="251901"/>
                  <a:pt x="1273324" y="256374"/>
                </a:cubicBezTo>
                <a:cubicBezTo>
                  <a:pt x="1262327" y="260498"/>
                  <a:pt x="1250434" y="261693"/>
                  <a:pt x="1239141" y="264919"/>
                </a:cubicBezTo>
                <a:cubicBezTo>
                  <a:pt x="1230479" y="267394"/>
                  <a:pt x="1222165" y="270990"/>
                  <a:pt x="1213503" y="273465"/>
                </a:cubicBezTo>
                <a:cubicBezTo>
                  <a:pt x="1202210" y="276692"/>
                  <a:pt x="1190570" y="278636"/>
                  <a:pt x="1179320" y="282011"/>
                </a:cubicBezTo>
                <a:cubicBezTo>
                  <a:pt x="1162064" y="287188"/>
                  <a:pt x="1144159" y="291046"/>
                  <a:pt x="1128045" y="299103"/>
                </a:cubicBezTo>
                <a:cubicBezTo>
                  <a:pt x="1116651" y="304800"/>
                  <a:pt x="1106064" y="312533"/>
                  <a:pt x="1093862" y="316194"/>
                </a:cubicBezTo>
                <a:cubicBezTo>
                  <a:pt x="1077265" y="321173"/>
                  <a:pt x="1059679" y="321891"/>
                  <a:pt x="1042587" y="324740"/>
                </a:cubicBezTo>
                <a:cubicBezTo>
                  <a:pt x="947417" y="372327"/>
                  <a:pt x="1067305" y="315471"/>
                  <a:pt x="974221" y="350377"/>
                </a:cubicBezTo>
                <a:cubicBezTo>
                  <a:pt x="962293" y="354850"/>
                  <a:pt x="951866" y="362738"/>
                  <a:pt x="940038" y="367469"/>
                </a:cubicBezTo>
                <a:cubicBezTo>
                  <a:pt x="923310" y="374160"/>
                  <a:pt x="904041" y="375013"/>
                  <a:pt x="888763" y="384561"/>
                </a:cubicBezTo>
                <a:cubicBezTo>
                  <a:pt x="865974" y="398804"/>
                  <a:pt x="846468" y="420771"/>
                  <a:pt x="820397" y="427289"/>
                </a:cubicBezTo>
                <a:lnTo>
                  <a:pt x="752030" y="444381"/>
                </a:lnTo>
                <a:cubicBezTo>
                  <a:pt x="746333" y="452927"/>
                  <a:pt x="744125" y="465425"/>
                  <a:pt x="734939" y="470018"/>
                </a:cubicBezTo>
                <a:cubicBezTo>
                  <a:pt x="719441" y="477767"/>
                  <a:pt x="700817" y="476113"/>
                  <a:pt x="683664" y="478564"/>
                </a:cubicBezTo>
                <a:cubicBezTo>
                  <a:pt x="660929" y="481812"/>
                  <a:pt x="638087" y="484261"/>
                  <a:pt x="615298" y="487110"/>
                </a:cubicBezTo>
                <a:cubicBezTo>
                  <a:pt x="606752" y="492807"/>
                  <a:pt x="599046" y="500031"/>
                  <a:pt x="589660" y="504202"/>
                </a:cubicBezTo>
                <a:cubicBezTo>
                  <a:pt x="545209" y="523958"/>
                  <a:pt x="527226" y="522887"/>
                  <a:pt x="478565" y="529839"/>
                </a:cubicBezTo>
                <a:cubicBezTo>
                  <a:pt x="470019" y="532688"/>
                  <a:pt x="461813" y="539866"/>
                  <a:pt x="452928" y="538385"/>
                </a:cubicBezTo>
                <a:cubicBezTo>
                  <a:pt x="421497" y="533146"/>
                  <a:pt x="429045" y="516259"/>
                  <a:pt x="418744" y="495656"/>
                </a:cubicBezTo>
                <a:cubicBezTo>
                  <a:pt x="411316" y="480800"/>
                  <a:pt x="399980" y="468048"/>
                  <a:pt x="393107" y="452927"/>
                </a:cubicBezTo>
                <a:cubicBezTo>
                  <a:pt x="385652" y="436526"/>
                  <a:pt x="381712" y="418744"/>
                  <a:pt x="376015" y="401652"/>
                </a:cubicBezTo>
                <a:cubicBezTo>
                  <a:pt x="373166" y="393106"/>
                  <a:pt x="372467" y="383510"/>
                  <a:pt x="367470" y="376015"/>
                </a:cubicBezTo>
                <a:cubicBezTo>
                  <a:pt x="340386" y="335389"/>
                  <a:pt x="353624" y="360118"/>
                  <a:pt x="333286" y="299103"/>
                </a:cubicBezTo>
                <a:lnTo>
                  <a:pt x="324741" y="273465"/>
                </a:lnTo>
                <a:cubicBezTo>
                  <a:pt x="321893" y="264919"/>
                  <a:pt x="317962" y="256661"/>
                  <a:pt x="316195" y="247828"/>
                </a:cubicBezTo>
                <a:cubicBezTo>
                  <a:pt x="310498" y="219342"/>
                  <a:pt x="312094" y="188353"/>
                  <a:pt x="299103" y="162370"/>
                </a:cubicBezTo>
                <a:cubicBezTo>
                  <a:pt x="293406" y="150976"/>
                  <a:pt x="288764" y="138990"/>
                  <a:pt x="282012" y="128187"/>
                </a:cubicBezTo>
                <a:cubicBezTo>
                  <a:pt x="272323" y="112684"/>
                  <a:pt x="248330" y="86460"/>
                  <a:pt x="239283" y="68366"/>
                </a:cubicBezTo>
                <a:cubicBezTo>
                  <a:pt x="235255" y="60309"/>
                  <a:pt x="233586" y="51275"/>
                  <a:pt x="230737" y="42729"/>
                </a:cubicBezTo>
                <a:cubicBezTo>
                  <a:pt x="222191" y="45578"/>
                  <a:pt x="212920" y="46806"/>
                  <a:pt x="205099" y="51275"/>
                </a:cubicBezTo>
                <a:cubicBezTo>
                  <a:pt x="192733" y="58341"/>
                  <a:pt x="183931" y="71127"/>
                  <a:pt x="170916" y="76912"/>
                </a:cubicBezTo>
                <a:cubicBezTo>
                  <a:pt x="157643" y="82811"/>
                  <a:pt x="142100" y="81284"/>
                  <a:pt x="128187" y="85458"/>
                </a:cubicBezTo>
                <a:cubicBezTo>
                  <a:pt x="127550" y="85649"/>
                  <a:pt x="70383" y="109586"/>
                  <a:pt x="59821" y="111095"/>
                </a:cubicBezTo>
                <a:cubicBezTo>
                  <a:pt x="48541" y="112706"/>
                  <a:pt x="9970" y="111095"/>
                  <a:pt x="0" y="111095"/>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rot="20157679">
            <a:off x="576247" y="5254351"/>
            <a:ext cx="743235" cy="422701"/>
          </a:xfrm>
          <a:custGeom>
            <a:avLst/>
            <a:gdLst>
              <a:gd name="connsiteX0" fmla="*/ 0 w 1977646"/>
              <a:gd name="connsiteY0" fmla="*/ 111095 h 863125"/>
              <a:gd name="connsiteX1" fmla="*/ 0 w 1977646"/>
              <a:gd name="connsiteY1" fmla="*/ 111095 h 863125"/>
              <a:gd name="connsiteX2" fmla="*/ 42729 w 1977646"/>
              <a:gd name="connsiteY2" fmla="*/ 196553 h 863125"/>
              <a:gd name="connsiteX3" fmla="*/ 59821 w 1977646"/>
              <a:gd name="connsiteY3" fmla="*/ 247828 h 863125"/>
              <a:gd name="connsiteX4" fmla="*/ 94004 w 1977646"/>
              <a:gd name="connsiteY4" fmla="*/ 316194 h 863125"/>
              <a:gd name="connsiteX5" fmla="*/ 111096 w 1977646"/>
              <a:gd name="connsiteY5" fmla="*/ 367469 h 863125"/>
              <a:gd name="connsiteX6" fmla="*/ 136733 w 1977646"/>
              <a:gd name="connsiteY6" fmla="*/ 435835 h 863125"/>
              <a:gd name="connsiteX7" fmla="*/ 153825 w 1977646"/>
              <a:gd name="connsiteY7" fmla="*/ 461473 h 863125"/>
              <a:gd name="connsiteX8" fmla="*/ 162371 w 1977646"/>
              <a:gd name="connsiteY8" fmla="*/ 487110 h 863125"/>
              <a:gd name="connsiteX9" fmla="*/ 179462 w 1977646"/>
              <a:gd name="connsiteY9" fmla="*/ 512747 h 863125"/>
              <a:gd name="connsiteX10" fmla="*/ 196554 w 1977646"/>
              <a:gd name="connsiteY10" fmla="*/ 546931 h 863125"/>
              <a:gd name="connsiteX11" fmla="*/ 247828 w 1977646"/>
              <a:gd name="connsiteY11" fmla="*/ 632389 h 863125"/>
              <a:gd name="connsiteX12" fmla="*/ 264920 w 1977646"/>
              <a:gd name="connsiteY12" fmla="*/ 658026 h 863125"/>
              <a:gd name="connsiteX13" fmla="*/ 273466 w 1977646"/>
              <a:gd name="connsiteY13" fmla="*/ 683663 h 863125"/>
              <a:gd name="connsiteX14" fmla="*/ 290557 w 1977646"/>
              <a:gd name="connsiteY14" fmla="*/ 709301 h 863125"/>
              <a:gd name="connsiteX15" fmla="*/ 316195 w 1977646"/>
              <a:gd name="connsiteY15" fmla="*/ 760575 h 863125"/>
              <a:gd name="connsiteX16" fmla="*/ 341832 w 1977646"/>
              <a:gd name="connsiteY16" fmla="*/ 828942 h 863125"/>
              <a:gd name="connsiteX17" fmla="*/ 358924 w 1977646"/>
              <a:gd name="connsiteY17" fmla="*/ 854579 h 863125"/>
              <a:gd name="connsiteX18" fmla="*/ 384561 w 1977646"/>
              <a:gd name="connsiteY18" fmla="*/ 863125 h 863125"/>
              <a:gd name="connsiteX19" fmla="*/ 410199 w 1977646"/>
              <a:gd name="connsiteY19" fmla="*/ 837488 h 863125"/>
              <a:gd name="connsiteX20" fmla="*/ 444382 w 1977646"/>
              <a:gd name="connsiteY20" fmla="*/ 820396 h 863125"/>
              <a:gd name="connsiteX21" fmla="*/ 487111 w 1977646"/>
              <a:gd name="connsiteY21" fmla="*/ 786213 h 863125"/>
              <a:gd name="connsiteX22" fmla="*/ 512748 w 1977646"/>
              <a:gd name="connsiteY22" fmla="*/ 760575 h 863125"/>
              <a:gd name="connsiteX23" fmla="*/ 581114 w 1977646"/>
              <a:gd name="connsiteY23" fmla="*/ 734938 h 863125"/>
              <a:gd name="connsiteX24" fmla="*/ 640935 w 1977646"/>
              <a:gd name="connsiteY24" fmla="*/ 700755 h 863125"/>
              <a:gd name="connsiteX25" fmla="*/ 666572 w 1977646"/>
              <a:gd name="connsiteY25" fmla="*/ 692209 h 863125"/>
              <a:gd name="connsiteX26" fmla="*/ 692210 w 1977646"/>
              <a:gd name="connsiteY26" fmla="*/ 666572 h 863125"/>
              <a:gd name="connsiteX27" fmla="*/ 752030 w 1977646"/>
              <a:gd name="connsiteY27" fmla="*/ 649480 h 863125"/>
              <a:gd name="connsiteX28" fmla="*/ 803305 w 1977646"/>
              <a:gd name="connsiteY28" fmla="*/ 623843 h 863125"/>
              <a:gd name="connsiteX29" fmla="*/ 837488 w 1977646"/>
              <a:gd name="connsiteY29" fmla="*/ 615297 h 863125"/>
              <a:gd name="connsiteX30" fmla="*/ 905855 w 1977646"/>
              <a:gd name="connsiteY30" fmla="*/ 589660 h 863125"/>
              <a:gd name="connsiteX31" fmla="*/ 1016950 w 1977646"/>
              <a:gd name="connsiteY31" fmla="*/ 546931 h 863125"/>
              <a:gd name="connsiteX32" fmla="*/ 1068225 w 1977646"/>
              <a:gd name="connsiteY32" fmla="*/ 529839 h 863125"/>
              <a:gd name="connsiteX33" fmla="*/ 1110954 w 1977646"/>
              <a:gd name="connsiteY33" fmla="*/ 504202 h 863125"/>
              <a:gd name="connsiteX34" fmla="*/ 1170774 w 1977646"/>
              <a:gd name="connsiteY34" fmla="*/ 487110 h 863125"/>
              <a:gd name="connsiteX35" fmla="*/ 1222049 w 1977646"/>
              <a:gd name="connsiteY35" fmla="*/ 461473 h 863125"/>
              <a:gd name="connsiteX36" fmla="*/ 1256232 w 1977646"/>
              <a:gd name="connsiteY36" fmla="*/ 452927 h 863125"/>
              <a:gd name="connsiteX37" fmla="*/ 1290415 w 1977646"/>
              <a:gd name="connsiteY37" fmla="*/ 435835 h 863125"/>
              <a:gd name="connsiteX38" fmla="*/ 1367328 w 1977646"/>
              <a:gd name="connsiteY38" fmla="*/ 410198 h 863125"/>
              <a:gd name="connsiteX39" fmla="*/ 1392965 w 1977646"/>
              <a:gd name="connsiteY39" fmla="*/ 401652 h 863125"/>
              <a:gd name="connsiteX40" fmla="*/ 1427148 w 1977646"/>
              <a:gd name="connsiteY40" fmla="*/ 393106 h 863125"/>
              <a:gd name="connsiteX41" fmla="*/ 1478423 w 1977646"/>
              <a:gd name="connsiteY41" fmla="*/ 367469 h 863125"/>
              <a:gd name="connsiteX42" fmla="*/ 1521152 w 1977646"/>
              <a:gd name="connsiteY42" fmla="*/ 350377 h 863125"/>
              <a:gd name="connsiteX43" fmla="*/ 1546789 w 1977646"/>
              <a:gd name="connsiteY43" fmla="*/ 333286 h 863125"/>
              <a:gd name="connsiteX44" fmla="*/ 1640793 w 1977646"/>
              <a:gd name="connsiteY44" fmla="*/ 290557 h 863125"/>
              <a:gd name="connsiteX45" fmla="*/ 1666430 w 1977646"/>
              <a:gd name="connsiteY45" fmla="*/ 273465 h 863125"/>
              <a:gd name="connsiteX46" fmla="*/ 1726251 w 1977646"/>
              <a:gd name="connsiteY46" fmla="*/ 256374 h 863125"/>
              <a:gd name="connsiteX47" fmla="*/ 1768980 w 1977646"/>
              <a:gd name="connsiteY47" fmla="*/ 239282 h 863125"/>
              <a:gd name="connsiteX48" fmla="*/ 1794617 w 1977646"/>
              <a:gd name="connsiteY48" fmla="*/ 222190 h 863125"/>
              <a:gd name="connsiteX49" fmla="*/ 1862984 w 1977646"/>
              <a:gd name="connsiteY49" fmla="*/ 205099 h 863125"/>
              <a:gd name="connsiteX50" fmla="*/ 1888621 w 1977646"/>
              <a:gd name="connsiteY50" fmla="*/ 196553 h 863125"/>
              <a:gd name="connsiteX51" fmla="*/ 1948442 w 1977646"/>
              <a:gd name="connsiteY51" fmla="*/ 170916 h 863125"/>
              <a:gd name="connsiteX52" fmla="*/ 1974079 w 1977646"/>
              <a:gd name="connsiteY52" fmla="*/ 153824 h 863125"/>
              <a:gd name="connsiteX53" fmla="*/ 1948442 w 1977646"/>
              <a:gd name="connsiteY53" fmla="*/ 68366 h 863125"/>
              <a:gd name="connsiteX54" fmla="*/ 1939896 w 1977646"/>
              <a:gd name="connsiteY54" fmla="*/ 42729 h 863125"/>
              <a:gd name="connsiteX55" fmla="*/ 1888621 w 1977646"/>
              <a:gd name="connsiteY55" fmla="*/ 0 h 863125"/>
              <a:gd name="connsiteX56" fmla="*/ 1820255 w 1977646"/>
              <a:gd name="connsiteY56" fmla="*/ 34183 h 863125"/>
              <a:gd name="connsiteX57" fmla="*/ 1743342 w 1977646"/>
              <a:gd name="connsiteY57" fmla="*/ 59820 h 863125"/>
              <a:gd name="connsiteX58" fmla="*/ 1717705 w 1977646"/>
              <a:gd name="connsiteY58" fmla="*/ 68366 h 863125"/>
              <a:gd name="connsiteX59" fmla="*/ 1649339 w 1977646"/>
              <a:gd name="connsiteY59" fmla="*/ 102549 h 863125"/>
              <a:gd name="connsiteX60" fmla="*/ 1598064 w 1977646"/>
              <a:gd name="connsiteY60" fmla="*/ 119641 h 863125"/>
              <a:gd name="connsiteX61" fmla="*/ 1563881 w 1977646"/>
              <a:gd name="connsiteY61" fmla="*/ 136732 h 863125"/>
              <a:gd name="connsiteX62" fmla="*/ 1529698 w 1977646"/>
              <a:gd name="connsiteY62" fmla="*/ 162370 h 863125"/>
              <a:gd name="connsiteX63" fmla="*/ 1504060 w 1977646"/>
              <a:gd name="connsiteY63" fmla="*/ 170916 h 863125"/>
              <a:gd name="connsiteX64" fmla="*/ 1469877 w 1977646"/>
              <a:gd name="connsiteY64" fmla="*/ 188007 h 863125"/>
              <a:gd name="connsiteX65" fmla="*/ 1410057 w 1977646"/>
              <a:gd name="connsiteY65" fmla="*/ 205099 h 863125"/>
              <a:gd name="connsiteX66" fmla="*/ 1384419 w 1977646"/>
              <a:gd name="connsiteY66" fmla="*/ 222190 h 863125"/>
              <a:gd name="connsiteX67" fmla="*/ 1341690 w 1977646"/>
              <a:gd name="connsiteY67" fmla="*/ 230736 h 863125"/>
              <a:gd name="connsiteX68" fmla="*/ 1307507 w 1977646"/>
              <a:gd name="connsiteY68" fmla="*/ 239282 h 863125"/>
              <a:gd name="connsiteX69" fmla="*/ 1273324 w 1977646"/>
              <a:gd name="connsiteY69" fmla="*/ 256374 h 863125"/>
              <a:gd name="connsiteX70" fmla="*/ 1239141 w 1977646"/>
              <a:gd name="connsiteY70" fmla="*/ 264919 h 863125"/>
              <a:gd name="connsiteX71" fmla="*/ 1213503 w 1977646"/>
              <a:gd name="connsiteY71" fmla="*/ 273465 h 863125"/>
              <a:gd name="connsiteX72" fmla="*/ 1179320 w 1977646"/>
              <a:gd name="connsiteY72" fmla="*/ 282011 h 863125"/>
              <a:gd name="connsiteX73" fmla="*/ 1128045 w 1977646"/>
              <a:gd name="connsiteY73" fmla="*/ 299103 h 863125"/>
              <a:gd name="connsiteX74" fmla="*/ 1093862 w 1977646"/>
              <a:gd name="connsiteY74" fmla="*/ 316194 h 863125"/>
              <a:gd name="connsiteX75" fmla="*/ 1042587 w 1977646"/>
              <a:gd name="connsiteY75" fmla="*/ 324740 h 863125"/>
              <a:gd name="connsiteX76" fmla="*/ 974221 w 1977646"/>
              <a:gd name="connsiteY76" fmla="*/ 350377 h 863125"/>
              <a:gd name="connsiteX77" fmla="*/ 940038 w 1977646"/>
              <a:gd name="connsiteY77" fmla="*/ 367469 h 863125"/>
              <a:gd name="connsiteX78" fmla="*/ 888763 w 1977646"/>
              <a:gd name="connsiteY78" fmla="*/ 384561 h 863125"/>
              <a:gd name="connsiteX79" fmla="*/ 820397 w 1977646"/>
              <a:gd name="connsiteY79" fmla="*/ 427289 h 863125"/>
              <a:gd name="connsiteX80" fmla="*/ 752030 w 1977646"/>
              <a:gd name="connsiteY80" fmla="*/ 444381 h 863125"/>
              <a:gd name="connsiteX81" fmla="*/ 734939 w 1977646"/>
              <a:gd name="connsiteY81" fmla="*/ 470018 h 863125"/>
              <a:gd name="connsiteX82" fmla="*/ 683664 w 1977646"/>
              <a:gd name="connsiteY82" fmla="*/ 478564 h 863125"/>
              <a:gd name="connsiteX83" fmla="*/ 615298 w 1977646"/>
              <a:gd name="connsiteY83" fmla="*/ 487110 h 863125"/>
              <a:gd name="connsiteX84" fmla="*/ 589660 w 1977646"/>
              <a:gd name="connsiteY84" fmla="*/ 504202 h 863125"/>
              <a:gd name="connsiteX85" fmla="*/ 478565 w 1977646"/>
              <a:gd name="connsiteY85" fmla="*/ 529839 h 863125"/>
              <a:gd name="connsiteX86" fmla="*/ 452928 w 1977646"/>
              <a:gd name="connsiteY86" fmla="*/ 538385 h 863125"/>
              <a:gd name="connsiteX87" fmla="*/ 418744 w 1977646"/>
              <a:gd name="connsiteY87" fmla="*/ 495656 h 863125"/>
              <a:gd name="connsiteX88" fmla="*/ 393107 w 1977646"/>
              <a:gd name="connsiteY88" fmla="*/ 452927 h 863125"/>
              <a:gd name="connsiteX89" fmla="*/ 376015 w 1977646"/>
              <a:gd name="connsiteY89" fmla="*/ 401652 h 863125"/>
              <a:gd name="connsiteX90" fmla="*/ 367470 w 1977646"/>
              <a:gd name="connsiteY90" fmla="*/ 376015 h 863125"/>
              <a:gd name="connsiteX91" fmla="*/ 333286 w 1977646"/>
              <a:gd name="connsiteY91" fmla="*/ 299103 h 863125"/>
              <a:gd name="connsiteX92" fmla="*/ 324741 w 1977646"/>
              <a:gd name="connsiteY92" fmla="*/ 273465 h 863125"/>
              <a:gd name="connsiteX93" fmla="*/ 316195 w 1977646"/>
              <a:gd name="connsiteY93" fmla="*/ 247828 h 863125"/>
              <a:gd name="connsiteX94" fmla="*/ 299103 w 1977646"/>
              <a:gd name="connsiteY94" fmla="*/ 162370 h 863125"/>
              <a:gd name="connsiteX95" fmla="*/ 282012 w 1977646"/>
              <a:gd name="connsiteY95" fmla="*/ 128187 h 863125"/>
              <a:gd name="connsiteX96" fmla="*/ 239283 w 1977646"/>
              <a:gd name="connsiteY96" fmla="*/ 68366 h 863125"/>
              <a:gd name="connsiteX97" fmla="*/ 230737 w 1977646"/>
              <a:gd name="connsiteY97" fmla="*/ 42729 h 863125"/>
              <a:gd name="connsiteX98" fmla="*/ 205099 w 1977646"/>
              <a:gd name="connsiteY98" fmla="*/ 51275 h 863125"/>
              <a:gd name="connsiteX99" fmla="*/ 170916 w 1977646"/>
              <a:gd name="connsiteY99" fmla="*/ 76912 h 863125"/>
              <a:gd name="connsiteX100" fmla="*/ 128187 w 1977646"/>
              <a:gd name="connsiteY100" fmla="*/ 85458 h 863125"/>
              <a:gd name="connsiteX101" fmla="*/ 59821 w 1977646"/>
              <a:gd name="connsiteY101" fmla="*/ 111095 h 863125"/>
              <a:gd name="connsiteX102" fmla="*/ 0 w 1977646"/>
              <a:gd name="connsiteY102" fmla="*/ 111095 h 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977646" h="863125">
                <a:moveTo>
                  <a:pt x="0" y="111095"/>
                </a:moveTo>
                <a:lnTo>
                  <a:pt x="0" y="111095"/>
                </a:lnTo>
                <a:cubicBezTo>
                  <a:pt x="14243" y="139581"/>
                  <a:pt x="29964" y="167375"/>
                  <a:pt x="42729" y="196553"/>
                </a:cubicBezTo>
                <a:cubicBezTo>
                  <a:pt x="49950" y="213059"/>
                  <a:pt x="51764" y="231714"/>
                  <a:pt x="59821" y="247828"/>
                </a:cubicBezTo>
                <a:cubicBezTo>
                  <a:pt x="71215" y="270617"/>
                  <a:pt x="85947" y="292023"/>
                  <a:pt x="94004" y="316194"/>
                </a:cubicBezTo>
                <a:lnTo>
                  <a:pt x="111096" y="367469"/>
                </a:lnTo>
                <a:cubicBezTo>
                  <a:pt x="118491" y="389653"/>
                  <a:pt x="126518" y="415405"/>
                  <a:pt x="136733" y="435835"/>
                </a:cubicBezTo>
                <a:cubicBezTo>
                  <a:pt x="141326" y="445022"/>
                  <a:pt x="149232" y="452286"/>
                  <a:pt x="153825" y="461473"/>
                </a:cubicBezTo>
                <a:cubicBezTo>
                  <a:pt x="157854" y="469530"/>
                  <a:pt x="158343" y="479053"/>
                  <a:pt x="162371" y="487110"/>
                </a:cubicBezTo>
                <a:cubicBezTo>
                  <a:pt x="166964" y="496296"/>
                  <a:pt x="174366" y="503830"/>
                  <a:pt x="179462" y="512747"/>
                </a:cubicBezTo>
                <a:cubicBezTo>
                  <a:pt x="185783" y="523808"/>
                  <a:pt x="190233" y="535870"/>
                  <a:pt x="196554" y="546931"/>
                </a:cubicBezTo>
                <a:cubicBezTo>
                  <a:pt x="213036" y="575774"/>
                  <a:pt x="229400" y="604749"/>
                  <a:pt x="247828" y="632389"/>
                </a:cubicBezTo>
                <a:cubicBezTo>
                  <a:pt x="253525" y="640935"/>
                  <a:pt x="260327" y="648840"/>
                  <a:pt x="264920" y="658026"/>
                </a:cubicBezTo>
                <a:cubicBezTo>
                  <a:pt x="268949" y="666083"/>
                  <a:pt x="269438" y="675606"/>
                  <a:pt x="273466" y="683663"/>
                </a:cubicBezTo>
                <a:cubicBezTo>
                  <a:pt x="278059" y="692850"/>
                  <a:pt x="285964" y="700114"/>
                  <a:pt x="290557" y="709301"/>
                </a:cubicBezTo>
                <a:cubicBezTo>
                  <a:pt x="325931" y="780050"/>
                  <a:pt x="267221" y="687117"/>
                  <a:pt x="316195" y="760575"/>
                </a:cubicBezTo>
                <a:cubicBezTo>
                  <a:pt x="325541" y="797960"/>
                  <a:pt x="321972" y="794187"/>
                  <a:pt x="341832" y="828942"/>
                </a:cubicBezTo>
                <a:cubicBezTo>
                  <a:pt x="346928" y="837859"/>
                  <a:pt x="350904" y="848163"/>
                  <a:pt x="358924" y="854579"/>
                </a:cubicBezTo>
                <a:cubicBezTo>
                  <a:pt x="365958" y="860206"/>
                  <a:pt x="376015" y="860276"/>
                  <a:pt x="384561" y="863125"/>
                </a:cubicBezTo>
                <a:cubicBezTo>
                  <a:pt x="393107" y="854579"/>
                  <a:pt x="400364" y="844513"/>
                  <a:pt x="410199" y="837488"/>
                </a:cubicBezTo>
                <a:cubicBezTo>
                  <a:pt x="420565" y="830083"/>
                  <a:pt x="434595" y="828552"/>
                  <a:pt x="444382" y="820396"/>
                </a:cubicBezTo>
                <a:cubicBezTo>
                  <a:pt x="495920" y="777447"/>
                  <a:pt x="425899" y="806617"/>
                  <a:pt x="487111" y="786213"/>
                </a:cubicBezTo>
                <a:cubicBezTo>
                  <a:pt x="495657" y="777667"/>
                  <a:pt x="502499" y="766980"/>
                  <a:pt x="512748" y="760575"/>
                </a:cubicBezTo>
                <a:cubicBezTo>
                  <a:pt x="538489" y="744487"/>
                  <a:pt x="555811" y="745782"/>
                  <a:pt x="581114" y="734938"/>
                </a:cubicBezTo>
                <a:cubicBezTo>
                  <a:pt x="685981" y="689996"/>
                  <a:pt x="555119" y="743665"/>
                  <a:pt x="640935" y="700755"/>
                </a:cubicBezTo>
                <a:cubicBezTo>
                  <a:pt x="648992" y="696726"/>
                  <a:pt x="658026" y="695058"/>
                  <a:pt x="666572" y="692209"/>
                </a:cubicBezTo>
                <a:cubicBezTo>
                  <a:pt x="675118" y="683663"/>
                  <a:pt x="682154" y="673276"/>
                  <a:pt x="692210" y="666572"/>
                </a:cubicBezTo>
                <a:cubicBezTo>
                  <a:pt x="701533" y="660356"/>
                  <a:pt x="744906" y="652329"/>
                  <a:pt x="752030" y="649480"/>
                </a:cubicBezTo>
                <a:cubicBezTo>
                  <a:pt x="769772" y="642383"/>
                  <a:pt x="785563" y="630940"/>
                  <a:pt x="803305" y="623843"/>
                </a:cubicBezTo>
                <a:cubicBezTo>
                  <a:pt x="814210" y="619481"/>
                  <a:pt x="826491" y="619421"/>
                  <a:pt x="837488" y="615297"/>
                </a:cubicBezTo>
                <a:cubicBezTo>
                  <a:pt x="926851" y="581785"/>
                  <a:pt x="818123" y="611590"/>
                  <a:pt x="905855" y="589660"/>
                </a:cubicBezTo>
                <a:cubicBezTo>
                  <a:pt x="964210" y="560482"/>
                  <a:pt x="927950" y="576598"/>
                  <a:pt x="1016950" y="546931"/>
                </a:cubicBezTo>
                <a:cubicBezTo>
                  <a:pt x="1034042" y="541234"/>
                  <a:pt x="1052776" y="539108"/>
                  <a:pt x="1068225" y="529839"/>
                </a:cubicBezTo>
                <a:cubicBezTo>
                  <a:pt x="1082468" y="521293"/>
                  <a:pt x="1096098" y="511630"/>
                  <a:pt x="1110954" y="504202"/>
                </a:cubicBezTo>
                <a:cubicBezTo>
                  <a:pt x="1135815" y="491771"/>
                  <a:pt x="1143391" y="498063"/>
                  <a:pt x="1170774" y="487110"/>
                </a:cubicBezTo>
                <a:cubicBezTo>
                  <a:pt x="1188516" y="480013"/>
                  <a:pt x="1204307" y="468570"/>
                  <a:pt x="1222049" y="461473"/>
                </a:cubicBezTo>
                <a:cubicBezTo>
                  <a:pt x="1232954" y="457111"/>
                  <a:pt x="1245235" y="457051"/>
                  <a:pt x="1256232" y="452927"/>
                </a:cubicBezTo>
                <a:cubicBezTo>
                  <a:pt x="1268160" y="448454"/>
                  <a:pt x="1278525" y="440408"/>
                  <a:pt x="1290415" y="435835"/>
                </a:cubicBezTo>
                <a:cubicBezTo>
                  <a:pt x="1315638" y="426134"/>
                  <a:pt x="1341690" y="418744"/>
                  <a:pt x="1367328" y="410198"/>
                </a:cubicBezTo>
                <a:cubicBezTo>
                  <a:pt x="1375874" y="407349"/>
                  <a:pt x="1384226" y="403837"/>
                  <a:pt x="1392965" y="401652"/>
                </a:cubicBezTo>
                <a:cubicBezTo>
                  <a:pt x="1404359" y="398803"/>
                  <a:pt x="1416243" y="397468"/>
                  <a:pt x="1427148" y="393106"/>
                </a:cubicBezTo>
                <a:cubicBezTo>
                  <a:pt x="1444890" y="386009"/>
                  <a:pt x="1461027" y="375376"/>
                  <a:pt x="1478423" y="367469"/>
                </a:cubicBezTo>
                <a:cubicBezTo>
                  <a:pt x="1492388" y="361121"/>
                  <a:pt x="1507431" y="357237"/>
                  <a:pt x="1521152" y="350377"/>
                </a:cubicBezTo>
                <a:cubicBezTo>
                  <a:pt x="1530338" y="345784"/>
                  <a:pt x="1537603" y="337879"/>
                  <a:pt x="1546789" y="333286"/>
                </a:cubicBezTo>
                <a:cubicBezTo>
                  <a:pt x="1663909" y="274726"/>
                  <a:pt x="1505231" y="365869"/>
                  <a:pt x="1640793" y="290557"/>
                </a:cubicBezTo>
                <a:cubicBezTo>
                  <a:pt x="1649771" y="285569"/>
                  <a:pt x="1657244" y="278058"/>
                  <a:pt x="1666430" y="273465"/>
                </a:cubicBezTo>
                <a:cubicBezTo>
                  <a:pt x="1682894" y="265233"/>
                  <a:pt x="1709817" y="261852"/>
                  <a:pt x="1726251" y="256374"/>
                </a:cubicBezTo>
                <a:cubicBezTo>
                  <a:pt x="1740804" y="251523"/>
                  <a:pt x="1755259" y="246143"/>
                  <a:pt x="1768980" y="239282"/>
                </a:cubicBezTo>
                <a:cubicBezTo>
                  <a:pt x="1778166" y="234689"/>
                  <a:pt x="1784965" y="225700"/>
                  <a:pt x="1794617" y="222190"/>
                </a:cubicBezTo>
                <a:cubicBezTo>
                  <a:pt x="1816693" y="214162"/>
                  <a:pt x="1840699" y="212528"/>
                  <a:pt x="1862984" y="205099"/>
                </a:cubicBezTo>
                <a:cubicBezTo>
                  <a:pt x="1871530" y="202250"/>
                  <a:pt x="1880564" y="200582"/>
                  <a:pt x="1888621" y="196553"/>
                </a:cubicBezTo>
                <a:cubicBezTo>
                  <a:pt x="1947633" y="167046"/>
                  <a:pt x="1877303" y="188699"/>
                  <a:pt x="1948442" y="170916"/>
                </a:cubicBezTo>
                <a:cubicBezTo>
                  <a:pt x="1956988" y="165219"/>
                  <a:pt x="1971851" y="163850"/>
                  <a:pt x="1974079" y="153824"/>
                </a:cubicBezTo>
                <a:cubicBezTo>
                  <a:pt x="1986033" y="100030"/>
                  <a:pt x="1965512" y="102506"/>
                  <a:pt x="1948442" y="68366"/>
                </a:cubicBezTo>
                <a:cubicBezTo>
                  <a:pt x="1944414" y="60309"/>
                  <a:pt x="1944893" y="50224"/>
                  <a:pt x="1939896" y="42729"/>
                </a:cubicBezTo>
                <a:cubicBezTo>
                  <a:pt x="1926735" y="22988"/>
                  <a:pt x="1907540" y="12612"/>
                  <a:pt x="1888621" y="0"/>
                </a:cubicBezTo>
                <a:cubicBezTo>
                  <a:pt x="1865832" y="11394"/>
                  <a:pt x="1844426" y="26126"/>
                  <a:pt x="1820255" y="34183"/>
                </a:cubicBezTo>
                <a:lnTo>
                  <a:pt x="1743342" y="59820"/>
                </a:lnTo>
                <a:cubicBezTo>
                  <a:pt x="1734796" y="62668"/>
                  <a:pt x="1725762" y="64338"/>
                  <a:pt x="1717705" y="68366"/>
                </a:cubicBezTo>
                <a:cubicBezTo>
                  <a:pt x="1694916" y="79760"/>
                  <a:pt x="1673510" y="94492"/>
                  <a:pt x="1649339" y="102549"/>
                </a:cubicBezTo>
                <a:cubicBezTo>
                  <a:pt x="1632247" y="108246"/>
                  <a:pt x="1614178" y="111584"/>
                  <a:pt x="1598064" y="119641"/>
                </a:cubicBezTo>
                <a:cubicBezTo>
                  <a:pt x="1586670" y="125338"/>
                  <a:pt x="1574684" y="129980"/>
                  <a:pt x="1563881" y="136732"/>
                </a:cubicBezTo>
                <a:cubicBezTo>
                  <a:pt x="1551803" y="144281"/>
                  <a:pt x="1542064" y="155303"/>
                  <a:pt x="1529698" y="162370"/>
                </a:cubicBezTo>
                <a:cubicBezTo>
                  <a:pt x="1521877" y="166839"/>
                  <a:pt x="1512340" y="167368"/>
                  <a:pt x="1504060" y="170916"/>
                </a:cubicBezTo>
                <a:cubicBezTo>
                  <a:pt x="1492351" y="175934"/>
                  <a:pt x="1481805" y="183534"/>
                  <a:pt x="1469877" y="188007"/>
                </a:cubicBezTo>
                <a:cubicBezTo>
                  <a:pt x="1447969" y="196223"/>
                  <a:pt x="1430720" y="194768"/>
                  <a:pt x="1410057" y="205099"/>
                </a:cubicBezTo>
                <a:cubicBezTo>
                  <a:pt x="1400870" y="209692"/>
                  <a:pt x="1394036" y="218584"/>
                  <a:pt x="1384419" y="222190"/>
                </a:cubicBezTo>
                <a:cubicBezTo>
                  <a:pt x="1370819" y="227290"/>
                  <a:pt x="1355869" y="227585"/>
                  <a:pt x="1341690" y="230736"/>
                </a:cubicBezTo>
                <a:cubicBezTo>
                  <a:pt x="1330225" y="233284"/>
                  <a:pt x="1318504" y="235158"/>
                  <a:pt x="1307507" y="239282"/>
                </a:cubicBezTo>
                <a:cubicBezTo>
                  <a:pt x="1295579" y="243755"/>
                  <a:pt x="1285252" y="251901"/>
                  <a:pt x="1273324" y="256374"/>
                </a:cubicBezTo>
                <a:cubicBezTo>
                  <a:pt x="1262327" y="260498"/>
                  <a:pt x="1250434" y="261693"/>
                  <a:pt x="1239141" y="264919"/>
                </a:cubicBezTo>
                <a:cubicBezTo>
                  <a:pt x="1230479" y="267394"/>
                  <a:pt x="1222165" y="270990"/>
                  <a:pt x="1213503" y="273465"/>
                </a:cubicBezTo>
                <a:cubicBezTo>
                  <a:pt x="1202210" y="276692"/>
                  <a:pt x="1190570" y="278636"/>
                  <a:pt x="1179320" y="282011"/>
                </a:cubicBezTo>
                <a:cubicBezTo>
                  <a:pt x="1162064" y="287188"/>
                  <a:pt x="1144159" y="291046"/>
                  <a:pt x="1128045" y="299103"/>
                </a:cubicBezTo>
                <a:cubicBezTo>
                  <a:pt x="1116651" y="304800"/>
                  <a:pt x="1106064" y="312533"/>
                  <a:pt x="1093862" y="316194"/>
                </a:cubicBezTo>
                <a:cubicBezTo>
                  <a:pt x="1077265" y="321173"/>
                  <a:pt x="1059679" y="321891"/>
                  <a:pt x="1042587" y="324740"/>
                </a:cubicBezTo>
                <a:cubicBezTo>
                  <a:pt x="947417" y="372327"/>
                  <a:pt x="1067305" y="315471"/>
                  <a:pt x="974221" y="350377"/>
                </a:cubicBezTo>
                <a:cubicBezTo>
                  <a:pt x="962293" y="354850"/>
                  <a:pt x="951866" y="362738"/>
                  <a:pt x="940038" y="367469"/>
                </a:cubicBezTo>
                <a:cubicBezTo>
                  <a:pt x="923310" y="374160"/>
                  <a:pt x="904041" y="375013"/>
                  <a:pt x="888763" y="384561"/>
                </a:cubicBezTo>
                <a:cubicBezTo>
                  <a:pt x="865974" y="398804"/>
                  <a:pt x="846468" y="420771"/>
                  <a:pt x="820397" y="427289"/>
                </a:cubicBezTo>
                <a:lnTo>
                  <a:pt x="752030" y="444381"/>
                </a:lnTo>
                <a:cubicBezTo>
                  <a:pt x="746333" y="452927"/>
                  <a:pt x="744125" y="465425"/>
                  <a:pt x="734939" y="470018"/>
                </a:cubicBezTo>
                <a:cubicBezTo>
                  <a:pt x="719441" y="477767"/>
                  <a:pt x="700817" y="476113"/>
                  <a:pt x="683664" y="478564"/>
                </a:cubicBezTo>
                <a:cubicBezTo>
                  <a:pt x="660929" y="481812"/>
                  <a:pt x="638087" y="484261"/>
                  <a:pt x="615298" y="487110"/>
                </a:cubicBezTo>
                <a:cubicBezTo>
                  <a:pt x="606752" y="492807"/>
                  <a:pt x="599046" y="500031"/>
                  <a:pt x="589660" y="504202"/>
                </a:cubicBezTo>
                <a:cubicBezTo>
                  <a:pt x="545209" y="523958"/>
                  <a:pt x="527226" y="522887"/>
                  <a:pt x="478565" y="529839"/>
                </a:cubicBezTo>
                <a:cubicBezTo>
                  <a:pt x="470019" y="532688"/>
                  <a:pt x="461813" y="539866"/>
                  <a:pt x="452928" y="538385"/>
                </a:cubicBezTo>
                <a:cubicBezTo>
                  <a:pt x="421497" y="533146"/>
                  <a:pt x="429045" y="516259"/>
                  <a:pt x="418744" y="495656"/>
                </a:cubicBezTo>
                <a:cubicBezTo>
                  <a:pt x="411316" y="480800"/>
                  <a:pt x="399980" y="468048"/>
                  <a:pt x="393107" y="452927"/>
                </a:cubicBezTo>
                <a:cubicBezTo>
                  <a:pt x="385652" y="436526"/>
                  <a:pt x="381712" y="418744"/>
                  <a:pt x="376015" y="401652"/>
                </a:cubicBezTo>
                <a:cubicBezTo>
                  <a:pt x="373166" y="393106"/>
                  <a:pt x="372467" y="383510"/>
                  <a:pt x="367470" y="376015"/>
                </a:cubicBezTo>
                <a:cubicBezTo>
                  <a:pt x="340386" y="335389"/>
                  <a:pt x="353624" y="360118"/>
                  <a:pt x="333286" y="299103"/>
                </a:cubicBezTo>
                <a:lnTo>
                  <a:pt x="324741" y="273465"/>
                </a:lnTo>
                <a:cubicBezTo>
                  <a:pt x="321893" y="264919"/>
                  <a:pt x="317962" y="256661"/>
                  <a:pt x="316195" y="247828"/>
                </a:cubicBezTo>
                <a:cubicBezTo>
                  <a:pt x="310498" y="219342"/>
                  <a:pt x="312094" y="188353"/>
                  <a:pt x="299103" y="162370"/>
                </a:cubicBezTo>
                <a:cubicBezTo>
                  <a:pt x="293406" y="150976"/>
                  <a:pt x="288764" y="138990"/>
                  <a:pt x="282012" y="128187"/>
                </a:cubicBezTo>
                <a:cubicBezTo>
                  <a:pt x="272323" y="112684"/>
                  <a:pt x="248330" y="86460"/>
                  <a:pt x="239283" y="68366"/>
                </a:cubicBezTo>
                <a:cubicBezTo>
                  <a:pt x="235255" y="60309"/>
                  <a:pt x="233586" y="51275"/>
                  <a:pt x="230737" y="42729"/>
                </a:cubicBezTo>
                <a:cubicBezTo>
                  <a:pt x="222191" y="45578"/>
                  <a:pt x="212920" y="46806"/>
                  <a:pt x="205099" y="51275"/>
                </a:cubicBezTo>
                <a:cubicBezTo>
                  <a:pt x="192733" y="58341"/>
                  <a:pt x="183931" y="71127"/>
                  <a:pt x="170916" y="76912"/>
                </a:cubicBezTo>
                <a:cubicBezTo>
                  <a:pt x="157643" y="82811"/>
                  <a:pt x="142100" y="81284"/>
                  <a:pt x="128187" y="85458"/>
                </a:cubicBezTo>
                <a:cubicBezTo>
                  <a:pt x="127550" y="85649"/>
                  <a:pt x="70383" y="109586"/>
                  <a:pt x="59821" y="111095"/>
                </a:cubicBezTo>
                <a:cubicBezTo>
                  <a:pt x="48541" y="112706"/>
                  <a:pt x="9970" y="111095"/>
                  <a:pt x="0" y="111095"/>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1379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465" y="179463"/>
            <a:ext cx="11673555" cy="6340979"/>
          </a:xfrm>
          <a:prstGeom prst="rect">
            <a:avLst/>
          </a:prstGeom>
          <a:solidFill>
            <a:schemeClr val="accent4">
              <a:lumMod val="40000"/>
              <a:lumOff val="6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0342" y="640934"/>
            <a:ext cx="8639799" cy="769441"/>
          </a:xfrm>
          <a:prstGeom prst="rect">
            <a:avLst/>
          </a:prstGeom>
          <a:solidFill>
            <a:schemeClr val="accent1">
              <a:lumMod val="40000"/>
              <a:lumOff val="60000"/>
            </a:schemeClr>
          </a:solidFill>
          <a:ln w="57150">
            <a:solidFill>
              <a:schemeClr val="bg1"/>
            </a:solidFill>
            <a:prstDash val="solid"/>
          </a:ln>
        </p:spPr>
        <p:txBody>
          <a:bodyPr wrap="square" rtlCol="0">
            <a:spAutoFit/>
          </a:bodyPr>
          <a:lstStyle/>
          <a:p>
            <a:r>
              <a:rPr lang="en-US" sz="4400" dirty="0" smtClean="0">
                <a:solidFill>
                  <a:srgbClr val="FF0000"/>
                </a:solidFill>
              </a:rPr>
              <a:t>ASK AND ANSWER THE QUESTIONS.</a:t>
            </a:r>
            <a:endParaRPr lang="en-US" sz="4400" dirty="0">
              <a:solidFill>
                <a:srgbClr val="FF0000"/>
              </a:solidFill>
            </a:endParaRPr>
          </a:p>
        </p:txBody>
      </p:sp>
      <p:sp>
        <p:nvSpPr>
          <p:cNvPr id="6" name="TextBox 5"/>
          <p:cNvSpPr txBox="1"/>
          <p:nvPr/>
        </p:nvSpPr>
        <p:spPr>
          <a:xfrm>
            <a:off x="854579" y="2196269"/>
            <a:ext cx="10750610" cy="3416320"/>
          </a:xfrm>
          <a:prstGeom prst="rect">
            <a:avLst/>
          </a:prstGeom>
          <a:solidFill>
            <a:schemeClr val="accent1">
              <a:lumMod val="40000"/>
              <a:lumOff val="60000"/>
            </a:schemeClr>
          </a:solidFill>
          <a:ln w="57150">
            <a:solidFill>
              <a:srgbClr val="FF0000"/>
            </a:solidFill>
          </a:ln>
        </p:spPr>
        <p:txBody>
          <a:bodyPr wrap="square" rtlCol="0">
            <a:spAutoFit/>
          </a:bodyPr>
          <a:lstStyle/>
          <a:p>
            <a:pPr marL="514350" indent="-514350">
              <a:buAutoNum type="arabicPeriod"/>
            </a:pPr>
            <a:r>
              <a:rPr lang="en-US" sz="3600" dirty="0" smtClean="0">
                <a:solidFill>
                  <a:schemeClr val="bg1"/>
                </a:solidFill>
              </a:rPr>
              <a:t>What sound does the frog make ?</a:t>
            </a:r>
          </a:p>
          <a:p>
            <a:endParaRPr lang="en-US" sz="3600" dirty="0" smtClean="0">
              <a:solidFill>
                <a:schemeClr val="bg1"/>
              </a:solidFill>
            </a:endParaRPr>
          </a:p>
          <a:p>
            <a:pPr marL="514350" indent="-514350">
              <a:buAutoNum type="arabicPeriod"/>
            </a:pPr>
            <a:r>
              <a:rPr lang="en-US" sz="3600" dirty="0">
                <a:solidFill>
                  <a:schemeClr val="bg1"/>
                </a:solidFill>
              </a:rPr>
              <a:t> </a:t>
            </a:r>
            <a:r>
              <a:rPr lang="en-US" sz="3600" dirty="0" smtClean="0">
                <a:solidFill>
                  <a:schemeClr val="bg1"/>
                </a:solidFill>
              </a:rPr>
              <a:t>What is the name of the frog ?</a:t>
            </a:r>
          </a:p>
          <a:p>
            <a:pPr marL="514350" indent="-514350">
              <a:buAutoNum type="arabicPeriod"/>
            </a:pPr>
            <a:endParaRPr lang="en-US" sz="3600" dirty="0" smtClean="0">
              <a:solidFill>
                <a:schemeClr val="bg1"/>
              </a:solidFill>
            </a:endParaRPr>
          </a:p>
          <a:p>
            <a:pPr marL="514350" indent="-514350">
              <a:buAutoNum type="arabicPeriod"/>
            </a:pPr>
            <a:r>
              <a:rPr lang="en-US" sz="3600" dirty="0">
                <a:solidFill>
                  <a:schemeClr val="bg1"/>
                </a:solidFill>
              </a:rPr>
              <a:t> </a:t>
            </a:r>
            <a:r>
              <a:rPr lang="en-US" sz="3600" dirty="0" smtClean="0">
                <a:solidFill>
                  <a:schemeClr val="bg1"/>
                </a:solidFill>
              </a:rPr>
              <a:t>Do you think this is a true </a:t>
            </a:r>
            <a:r>
              <a:rPr lang="en-US" sz="3600" smtClean="0">
                <a:solidFill>
                  <a:schemeClr val="bg1"/>
                </a:solidFill>
              </a:rPr>
              <a:t>story ?</a:t>
            </a:r>
          </a:p>
          <a:p>
            <a:endParaRPr lang="en-US" sz="3600" dirty="0">
              <a:solidFill>
                <a:schemeClr val="bg1"/>
              </a:solidFill>
            </a:endParaRPr>
          </a:p>
        </p:txBody>
      </p:sp>
    </p:spTree>
    <p:extLst>
      <p:ext uri="{BB962C8B-B14F-4D97-AF65-F5344CB8AC3E}">
        <p14:creationId xmlns:p14="http://schemas.microsoft.com/office/powerpoint/2010/main" val="2894174994"/>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190" y="226108"/>
            <a:ext cx="11673555" cy="6340979"/>
          </a:xfrm>
          <a:prstGeom prst="rect">
            <a:avLst/>
          </a:prstGeom>
          <a:solidFill>
            <a:schemeClr val="accent4">
              <a:lumMod val="40000"/>
              <a:lumOff val="6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85173" y="544737"/>
            <a:ext cx="7409204" cy="1107996"/>
          </a:xfrm>
          <a:prstGeom prst="rect">
            <a:avLst/>
          </a:prstGeom>
          <a:solidFill>
            <a:schemeClr val="accent1">
              <a:lumMod val="40000"/>
              <a:lumOff val="60000"/>
            </a:schemeClr>
          </a:solidFill>
          <a:ln w="57150">
            <a:solidFill>
              <a:srgbClr val="FF0000"/>
            </a:solidFill>
          </a:ln>
        </p:spPr>
        <p:txBody>
          <a:bodyPr wrap="square" rtlCol="0">
            <a:spAutoFit/>
          </a:bodyPr>
          <a:lstStyle/>
          <a:p>
            <a:r>
              <a:rPr lang="en-US" sz="6600" dirty="0" smtClean="0">
                <a:solidFill>
                  <a:schemeClr val="bg1"/>
                </a:solidFill>
              </a:rPr>
              <a:t>Punctuation Marks</a:t>
            </a:r>
            <a:endParaRPr lang="en-US" sz="6600" dirty="0">
              <a:solidFill>
                <a:schemeClr val="bg1"/>
              </a:solidFill>
            </a:endParaRPr>
          </a:p>
        </p:txBody>
      </p:sp>
      <p:sp>
        <p:nvSpPr>
          <p:cNvPr id="2" name="TextBox 1"/>
          <p:cNvSpPr txBox="1"/>
          <p:nvPr/>
        </p:nvSpPr>
        <p:spPr>
          <a:xfrm>
            <a:off x="709300" y="2776002"/>
            <a:ext cx="1375873" cy="1015663"/>
          </a:xfrm>
          <a:prstGeom prst="rect">
            <a:avLst/>
          </a:prstGeom>
          <a:solidFill>
            <a:schemeClr val="accent1">
              <a:lumMod val="20000"/>
              <a:lumOff val="80000"/>
            </a:schemeClr>
          </a:solidFill>
          <a:ln w="57150">
            <a:solidFill>
              <a:srgbClr val="FF0000"/>
            </a:solidFill>
          </a:ln>
        </p:spPr>
        <p:txBody>
          <a:bodyPr wrap="square" rtlCol="0">
            <a:spAutoFit/>
          </a:bodyPr>
          <a:lstStyle/>
          <a:p>
            <a:r>
              <a:rPr lang="en-US" sz="6000" dirty="0" smtClean="0">
                <a:solidFill>
                  <a:schemeClr val="bg1"/>
                </a:solidFill>
              </a:rPr>
              <a:t>,</a:t>
            </a:r>
            <a:endParaRPr lang="en-US" sz="6000" dirty="0">
              <a:solidFill>
                <a:schemeClr val="bg1"/>
              </a:solidFill>
            </a:endParaRPr>
          </a:p>
        </p:txBody>
      </p:sp>
      <p:sp>
        <p:nvSpPr>
          <p:cNvPr id="5" name="TextBox 4"/>
          <p:cNvSpPr txBox="1"/>
          <p:nvPr/>
        </p:nvSpPr>
        <p:spPr>
          <a:xfrm>
            <a:off x="4489368" y="2759966"/>
            <a:ext cx="1290415" cy="1107996"/>
          </a:xfrm>
          <a:prstGeom prst="rect">
            <a:avLst/>
          </a:prstGeom>
          <a:solidFill>
            <a:schemeClr val="accent1">
              <a:lumMod val="20000"/>
              <a:lumOff val="80000"/>
            </a:schemeClr>
          </a:solidFill>
          <a:ln w="38100">
            <a:solidFill>
              <a:srgbClr val="FF0000"/>
            </a:solidFill>
          </a:ln>
        </p:spPr>
        <p:txBody>
          <a:bodyPr wrap="square" rtlCol="0">
            <a:spAutoFit/>
          </a:bodyPr>
          <a:lstStyle/>
          <a:p>
            <a:r>
              <a:rPr lang="en-US" sz="6600" dirty="0" smtClean="0">
                <a:solidFill>
                  <a:schemeClr val="bg1"/>
                </a:solidFill>
              </a:rPr>
              <a:t>?</a:t>
            </a:r>
            <a:endParaRPr lang="en-US" sz="6600" dirty="0">
              <a:solidFill>
                <a:schemeClr val="bg1"/>
              </a:solidFill>
            </a:endParaRPr>
          </a:p>
        </p:txBody>
      </p:sp>
      <p:sp>
        <p:nvSpPr>
          <p:cNvPr id="7" name="TextBox 6"/>
          <p:cNvSpPr txBox="1"/>
          <p:nvPr/>
        </p:nvSpPr>
        <p:spPr>
          <a:xfrm>
            <a:off x="6310961" y="2806133"/>
            <a:ext cx="5584784" cy="1015663"/>
          </a:xfrm>
          <a:prstGeom prst="rect">
            <a:avLst/>
          </a:prstGeom>
          <a:solidFill>
            <a:schemeClr val="accent1">
              <a:lumMod val="20000"/>
              <a:lumOff val="80000"/>
            </a:schemeClr>
          </a:solidFill>
          <a:ln w="38100">
            <a:solidFill>
              <a:srgbClr val="FF0000"/>
            </a:solidFill>
          </a:ln>
        </p:spPr>
        <p:txBody>
          <a:bodyPr wrap="square" rtlCol="0">
            <a:spAutoFit/>
          </a:bodyPr>
          <a:lstStyle/>
          <a:p>
            <a:r>
              <a:rPr lang="en-US" sz="6000" dirty="0" smtClean="0">
                <a:solidFill>
                  <a:schemeClr val="bg1"/>
                </a:solidFill>
              </a:rPr>
              <a:t>“                      ”</a:t>
            </a:r>
          </a:p>
        </p:txBody>
      </p:sp>
      <p:sp>
        <p:nvSpPr>
          <p:cNvPr id="8" name="TextBox 7"/>
          <p:cNvSpPr txBox="1"/>
          <p:nvPr/>
        </p:nvSpPr>
        <p:spPr>
          <a:xfrm>
            <a:off x="2597919" y="2776002"/>
            <a:ext cx="1375873" cy="1015663"/>
          </a:xfrm>
          <a:prstGeom prst="rect">
            <a:avLst/>
          </a:prstGeom>
          <a:solidFill>
            <a:schemeClr val="accent1">
              <a:lumMod val="20000"/>
              <a:lumOff val="80000"/>
            </a:schemeClr>
          </a:solidFill>
          <a:ln w="57150">
            <a:solidFill>
              <a:srgbClr val="FF0000"/>
            </a:solidFill>
          </a:ln>
        </p:spPr>
        <p:txBody>
          <a:bodyPr wrap="square" rtlCol="0">
            <a:spAutoFit/>
          </a:bodyPr>
          <a:lstStyle/>
          <a:p>
            <a:r>
              <a:rPr lang="en-US" sz="6000" dirty="0" smtClean="0">
                <a:solidFill>
                  <a:schemeClr val="bg1"/>
                </a:solidFill>
              </a:rPr>
              <a:t>    .</a:t>
            </a:r>
            <a:endParaRPr lang="en-US" sz="6000" dirty="0">
              <a:solidFill>
                <a:schemeClr val="bg1"/>
              </a:solidFill>
            </a:endParaRPr>
          </a:p>
        </p:txBody>
      </p:sp>
      <p:sp>
        <p:nvSpPr>
          <p:cNvPr id="9" name="TextBox 8"/>
          <p:cNvSpPr txBox="1"/>
          <p:nvPr/>
        </p:nvSpPr>
        <p:spPr>
          <a:xfrm>
            <a:off x="8041592" y="4277341"/>
            <a:ext cx="1452785" cy="1200329"/>
          </a:xfrm>
          <a:prstGeom prst="rect">
            <a:avLst/>
          </a:prstGeom>
          <a:solidFill>
            <a:schemeClr val="accent1">
              <a:lumMod val="20000"/>
              <a:lumOff val="80000"/>
            </a:schemeClr>
          </a:solidFill>
          <a:ln w="57150">
            <a:solidFill>
              <a:srgbClr val="FF0000"/>
            </a:solidFill>
          </a:ln>
        </p:spPr>
        <p:txBody>
          <a:bodyPr wrap="square" rtlCol="0">
            <a:spAutoFit/>
          </a:bodyPr>
          <a:lstStyle/>
          <a:p>
            <a:r>
              <a:rPr lang="en-US" sz="2800" dirty="0" smtClean="0">
                <a:solidFill>
                  <a:schemeClr val="bg1"/>
                </a:solidFill>
              </a:rPr>
              <a:t>Comma</a:t>
            </a:r>
            <a:r>
              <a:rPr lang="en-US" sz="7200" dirty="0" smtClean="0">
                <a:solidFill>
                  <a:schemeClr val="bg1"/>
                </a:solidFill>
              </a:rPr>
              <a:t>  </a:t>
            </a:r>
            <a:r>
              <a:rPr lang="en-US" sz="6000" dirty="0" smtClean="0">
                <a:solidFill>
                  <a:schemeClr val="bg1"/>
                </a:solidFill>
              </a:rPr>
              <a:t> </a:t>
            </a:r>
            <a:endParaRPr lang="en-US" sz="6000" dirty="0">
              <a:solidFill>
                <a:schemeClr val="bg1"/>
              </a:solidFill>
            </a:endParaRPr>
          </a:p>
        </p:txBody>
      </p:sp>
      <p:sp>
        <p:nvSpPr>
          <p:cNvPr id="10" name="TextBox 9"/>
          <p:cNvSpPr txBox="1"/>
          <p:nvPr/>
        </p:nvSpPr>
        <p:spPr>
          <a:xfrm>
            <a:off x="9665294" y="4700954"/>
            <a:ext cx="1895027" cy="646331"/>
          </a:xfrm>
          <a:prstGeom prst="rect">
            <a:avLst/>
          </a:prstGeom>
          <a:solidFill>
            <a:schemeClr val="accent1">
              <a:lumMod val="20000"/>
              <a:lumOff val="80000"/>
            </a:schemeClr>
          </a:solidFill>
          <a:ln w="57150">
            <a:solidFill>
              <a:srgbClr val="FF0000"/>
            </a:solidFill>
          </a:ln>
        </p:spPr>
        <p:txBody>
          <a:bodyPr wrap="square" rtlCol="0">
            <a:spAutoFit/>
          </a:bodyPr>
          <a:lstStyle/>
          <a:p>
            <a:r>
              <a:rPr lang="en-US" sz="3600" dirty="0" smtClean="0">
                <a:solidFill>
                  <a:schemeClr val="bg1"/>
                </a:solidFill>
              </a:rPr>
              <a:t>Full stop</a:t>
            </a:r>
            <a:endParaRPr lang="en-US" sz="3600" dirty="0">
              <a:solidFill>
                <a:schemeClr val="bg1"/>
              </a:solidFill>
            </a:endParaRPr>
          </a:p>
        </p:txBody>
      </p:sp>
      <p:sp>
        <p:nvSpPr>
          <p:cNvPr id="12" name="TextBox 11"/>
          <p:cNvSpPr txBox="1"/>
          <p:nvPr/>
        </p:nvSpPr>
        <p:spPr>
          <a:xfrm>
            <a:off x="418031" y="4831340"/>
            <a:ext cx="3334283" cy="646331"/>
          </a:xfrm>
          <a:prstGeom prst="rect">
            <a:avLst/>
          </a:prstGeom>
          <a:solidFill>
            <a:schemeClr val="accent1">
              <a:lumMod val="20000"/>
              <a:lumOff val="80000"/>
            </a:schemeClr>
          </a:solidFill>
          <a:ln w="57150">
            <a:solidFill>
              <a:srgbClr val="FF0000"/>
            </a:solidFill>
          </a:ln>
        </p:spPr>
        <p:txBody>
          <a:bodyPr wrap="square" rtlCol="0">
            <a:spAutoFit/>
          </a:bodyPr>
          <a:lstStyle/>
          <a:p>
            <a:r>
              <a:rPr lang="en-US" sz="3600" dirty="0" smtClean="0">
                <a:solidFill>
                  <a:schemeClr val="bg1"/>
                </a:solidFill>
              </a:rPr>
              <a:t>Questions  mark</a:t>
            </a:r>
            <a:endParaRPr lang="en-US" sz="3600" dirty="0">
              <a:solidFill>
                <a:schemeClr val="bg1"/>
              </a:solidFill>
            </a:endParaRPr>
          </a:p>
        </p:txBody>
      </p:sp>
      <p:sp>
        <p:nvSpPr>
          <p:cNvPr id="13" name="TextBox 12"/>
          <p:cNvSpPr txBox="1"/>
          <p:nvPr/>
        </p:nvSpPr>
        <p:spPr>
          <a:xfrm>
            <a:off x="3983052" y="4831339"/>
            <a:ext cx="3819258" cy="646331"/>
          </a:xfrm>
          <a:prstGeom prst="rect">
            <a:avLst/>
          </a:prstGeom>
          <a:solidFill>
            <a:schemeClr val="accent1">
              <a:lumMod val="20000"/>
              <a:lumOff val="80000"/>
            </a:schemeClr>
          </a:solidFill>
          <a:ln w="57150">
            <a:solidFill>
              <a:srgbClr val="FF0000"/>
            </a:solidFill>
          </a:ln>
        </p:spPr>
        <p:txBody>
          <a:bodyPr wrap="square" rtlCol="0">
            <a:spAutoFit/>
          </a:bodyPr>
          <a:lstStyle/>
          <a:p>
            <a:r>
              <a:rPr lang="en-US" sz="3600" dirty="0" smtClean="0">
                <a:solidFill>
                  <a:schemeClr val="bg1"/>
                </a:solidFill>
              </a:rPr>
              <a:t>Quotation  marks</a:t>
            </a:r>
            <a:endParaRPr lang="en-US" sz="3600" dirty="0">
              <a:solidFill>
                <a:schemeClr val="bg1"/>
              </a:solidFill>
            </a:endParaRPr>
          </a:p>
        </p:txBody>
      </p:sp>
      <p:sp>
        <p:nvSpPr>
          <p:cNvPr id="14" name="Right Arrow 13"/>
          <p:cNvSpPr/>
          <p:nvPr/>
        </p:nvSpPr>
        <p:spPr>
          <a:xfrm rot="9231110">
            <a:off x="4354082" y="4305386"/>
            <a:ext cx="2988477" cy="12377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794066">
            <a:off x="1878406" y="4192802"/>
            <a:ext cx="6630132" cy="116362"/>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9272839">
            <a:off x="951321" y="4034748"/>
            <a:ext cx="3974582" cy="142202"/>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794066">
            <a:off x="3759335" y="4023719"/>
            <a:ext cx="6356844" cy="140564"/>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0262072" y="1501254"/>
            <a:ext cx="1375873" cy="1015663"/>
          </a:xfrm>
          <a:prstGeom prst="rect">
            <a:avLst/>
          </a:prstGeom>
          <a:solidFill>
            <a:schemeClr val="accent1">
              <a:lumMod val="20000"/>
              <a:lumOff val="80000"/>
            </a:schemeClr>
          </a:solidFill>
          <a:ln w="57150">
            <a:solidFill>
              <a:srgbClr val="FF0000"/>
            </a:solidFill>
          </a:ln>
        </p:spPr>
        <p:txBody>
          <a:bodyPr wrap="square" rtlCol="0">
            <a:spAutoFit/>
          </a:bodyPr>
          <a:lstStyle/>
          <a:p>
            <a:r>
              <a:rPr lang="en-US" sz="6000" dirty="0" smtClean="0">
                <a:solidFill>
                  <a:schemeClr val="bg1"/>
                </a:solidFill>
              </a:rPr>
              <a:t>   !</a:t>
            </a:r>
            <a:endParaRPr lang="en-US" sz="6000" dirty="0">
              <a:solidFill>
                <a:schemeClr val="bg1"/>
              </a:solidFill>
            </a:endParaRPr>
          </a:p>
        </p:txBody>
      </p:sp>
      <p:sp>
        <p:nvSpPr>
          <p:cNvPr id="19" name="TextBox 18"/>
          <p:cNvSpPr txBox="1"/>
          <p:nvPr/>
        </p:nvSpPr>
        <p:spPr>
          <a:xfrm>
            <a:off x="7016098" y="5710497"/>
            <a:ext cx="4725824" cy="646331"/>
          </a:xfrm>
          <a:prstGeom prst="rect">
            <a:avLst/>
          </a:prstGeom>
          <a:solidFill>
            <a:schemeClr val="accent1">
              <a:lumMod val="20000"/>
              <a:lumOff val="80000"/>
            </a:schemeClr>
          </a:solidFill>
          <a:ln w="57150">
            <a:solidFill>
              <a:srgbClr val="FF0000"/>
            </a:solidFill>
          </a:ln>
        </p:spPr>
        <p:txBody>
          <a:bodyPr wrap="square" rtlCol="0">
            <a:spAutoFit/>
          </a:bodyPr>
          <a:lstStyle/>
          <a:p>
            <a:r>
              <a:rPr lang="en-US" sz="3600" dirty="0" smtClean="0">
                <a:solidFill>
                  <a:schemeClr val="bg1"/>
                </a:solidFill>
              </a:rPr>
              <a:t>Exclamation  mark</a:t>
            </a:r>
            <a:endParaRPr lang="en-US" sz="3600" dirty="0">
              <a:solidFill>
                <a:schemeClr val="bg1"/>
              </a:solidFill>
            </a:endParaRPr>
          </a:p>
        </p:txBody>
      </p:sp>
      <p:sp>
        <p:nvSpPr>
          <p:cNvPr id="20" name="Right Arrow 19"/>
          <p:cNvSpPr/>
          <p:nvPr/>
        </p:nvSpPr>
        <p:spPr>
          <a:xfrm rot="6046184">
            <a:off x="7898677" y="3930819"/>
            <a:ext cx="4123969" cy="130055"/>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87550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828" y="213645"/>
            <a:ext cx="11673555" cy="6340979"/>
          </a:xfrm>
          <a:prstGeom prst="rect">
            <a:avLst/>
          </a:prstGeom>
          <a:solidFill>
            <a:schemeClr val="accent4">
              <a:lumMod val="40000"/>
              <a:lumOff val="6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8546" y="2639089"/>
            <a:ext cx="2939798" cy="260958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6911" y="1713427"/>
            <a:ext cx="2476500" cy="223045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22" y="384559"/>
            <a:ext cx="2214295" cy="22304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02167" y="3560480"/>
            <a:ext cx="2632104" cy="2609583"/>
          </a:xfrm>
          <a:prstGeom prst="rect">
            <a:avLst/>
          </a:prstGeom>
        </p:spPr>
      </p:pic>
      <p:sp>
        <p:nvSpPr>
          <p:cNvPr id="8" name="TextBox 7"/>
          <p:cNvSpPr txBox="1"/>
          <p:nvPr/>
        </p:nvSpPr>
        <p:spPr>
          <a:xfrm>
            <a:off x="6016239" y="546931"/>
            <a:ext cx="5264210" cy="1323439"/>
          </a:xfrm>
          <a:prstGeom prst="rect">
            <a:avLst/>
          </a:prstGeom>
          <a:noFill/>
        </p:spPr>
        <p:txBody>
          <a:bodyPr wrap="square" rtlCol="0">
            <a:spAutoFit/>
          </a:bodyPr>
          <a:lstStyle/>
          <a:p>
            <a:r>
              <a:rPr lang="en-US" sz="4000" b="1" dirty="0" smtClean="0">
                <a:solidFill>
                  <a:schemeClr val="bg1"/>
                </a:solidFill>
              </a:rPr>
              <a:t>Write the name of the animals.</a:t>
            </a:r>
            <a:endParaRPr lang="en-US" sz="4000" b="1" dirty="0">
              <a:solidFill>
                <a:schemeClr val="bg1"/>
              </a:solidFill>
            </a:endParaRPr>
          </a:p>
        </p:txBody>
      </p:sp>
      <p:sp>
        <p:nvSpPr>
          <p:cNvPr id="5" name="TextBox 4"/>
          <p:cNvSpPr txBox="1"/>
          <p:nvPr/>
        </p:nvSpPr>
        <p:spPr>
          <a:xfrm>
            <a:off x="640935" y="4674550"/>
            <a:ext cx="2434393" cy="830997"/>
          </a:xfrm>
          <a:prstGeom prst="rect">
            <a:avLst/>
          </a:prstGeom>
          <a:noFill/>
        </p:spPr>
        <p:txBody>
          <a:bodyPr wrap="square" rtlCol="0">
            <a:spAutoFit/>
          </a:bodyPr>
          <a:lstStyle/>
          <a:p>
            <a:r>
              <a:rPr lang="en-US" sz="4800" dirty="0" smtClean="0">
                <a:solidFill>
                  <a:schemeClr val="bg1"/>
                </a:solidFill>
              </a:rPr>
              <a:t>Group-A</a:t>
            </a:r>
            <a:endParaRPr lang="en-US" sz="4800" dirty="0">
              <a:solidFill>
                <a:schemeClr val="bg1"/>
              </a:solidFill>
            </a:endParaRPr>
          </a:p>
        </p:txBody>
      </p:sp>
      <p:sp>
        <p:nvSpPr>
          <p:cNvPr id="9" name="TextBox 8"/>
          <p:cNvSpPr txBox="1"/>
          <p:nvPr/>
        </p:nvSpPr>
        <p:spPr>
          <a:xfrm>
            <a:off x="8759438" y="2379105"/>
            <a:ext cx="2586793" cy="830997"/>
          </a:xfrm>
          <a:prstGeom prst="rect">
            <a:avLst/>
          </a:prstGeom>
          <a:noFill/>
        </p:spPr>
        <p:txBody>
          <a:bodyPr wrap="square" rtlCol="0">
            <a:spAutoFit/>
          </a:bodyPr>
          <a:lstStyle/>
          <a:p>
            <a:r>
              <a:rPr lang="en-US" sz="4800" dirty="0" smtClean="0">
                <a:solidFill>
                  <a:schemeClr val="bg1"/>
                </a:solidFill>
              </a:rPr>
              <a:t>Group-B</a:t>
            </a:r>
            <a:endParaRPr lang="en-US" sz="4800" dirty="0">
              <a:solidFill>
                <a:schemeClr val="bg1"/>
              </a:solidFill>
            </a:endParaRPr>
          </a:p>
        </p:txBody>
      </p:sp>
      <p:sp>
        <p:nvSpPr>
          <p:cNvPr id="10" name="Pentagon 9"/>
          <p:cNvSpPr/>
          <p:nvPr/>
        </p:nvSpPr>
        <p:spPr>
          <a:xfrm rot="5400000">
            <a:off x="2519030" y="3302299"/>
            <a:ext cx="6117104" cy="45719"/>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90010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1604" y="172017"/>
            <a:ext cx="11615595" cy="6382692"/>
          </a:xfrm>
          <a:prstGeom prst="rect">
            <a:avLst/>
          </a:prstGeom>
          <a:solidFill>
            <a:schemeClr val="accent4">
              <a:lumMod val="40000"/>
              <a:lumOff val="6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101" y="383022"/>
            <a:ext cx="4876800" cy="3249168"/>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4899" y="1738779"/>
            <a:ext cx="4876800" cy="3249168"/>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1402" y="3159419"/>
            <a:ext cx="4876800" cy="3249168"/>
          </a:xfrm>
          <a:prstGeom prst="rect">
            <a:avLst/>
          </a:prstGeom>
        </p:spPr>
      </p:pic>
      <p:sp>
        <p:nvSpPr>
          <p:cNvPr id="8" name="TextBox 7"/>
          <p:cNvSpPr txBox="1"/>
          <p:nvPr/>
        </p:nvSpPr>
        <p:spPr>
          <a:xfrm>
            <a:off x="434567" y="2007606"/>
            <a:ext cx="11362098" cy="2646878"/>
          </a:xfrm>
          <a:prstGeom prst="rect">
            <a:avLst/>
          </a:prstGeom>
          <a:noFill/>
        </p:spPr>
        <p:txBody>
          <a:bodyPr wrap="square" rtlCol="0">
            <a:prstTxWarp prst="textChevronInverted">
              <a:avLst/>
            </a:prstTxWarp>
            <a:spAutoFit/>
          </a:bodyPr>
          <a:lstStyle/>
          <a:p>
            <a:r>
              <a:rPr lang="en-US" sz="16600" dirty="0" smtClean="0">
                <a:ln w="57150">
                  <a:solidFill>
                    <a:srgbClr val="FFFF00"/>
                  </a:solidFill>
                </a:ln>
                <a:solidFill>
                  <a:srgbClr val="FF0000"/>
                </a:solidFill>
              </a:rPr>
              <a:t>WELCOME</a:t>
            </a:r>
            <a:endParaRPr lang="en-US" sz="16600" dirty="0">
              <a:ln w="57150">
                <a:solidFill>
                  <a:srgbClr val="FFFF00"/>
                </a:solidFill>
              </a:ln>
              <a:solidFill>
                <a:srgbClr val="FF0000"/>
              </a:solidFill>
            </a:endParaRPr>
          </a:p>
        </p:txBody>
      </p:sp>
    </p:spTree>
    <p:extLst>
      <p:ext uri="{BB962C8B-B14F-4D97-AF65-F5344CB8AC3E}">
        <p14:creationId xmlns:p14="http://schemas.microsoft.com/office/powerpoint/2010/main" val="1940530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3467" y="145278"/>
            <a:ext cx="11716284" cy="6417892"/>
          </a:xfrm>
          <a:prstGeom prst="rect">
            <a:avLst/>
          </a:prstGeom>
          <a:solidFill>
            <a:schemeClr val="accent4">
              <a:lumMod val="40000"/>
              <a:lumOff val="6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777241" y="581114"/>
            <a:ext cx="4913832" cy="1107996"/>
          </a:xfrm>
          <a:prstGeom prst="rect">
            <a:avLst/>
          </a:prstGeom>
          <a:solidFill>
            <a:schemeClr val="accent2">
              <a:lumMod val="40000"/>
              <a:lumOff val="60000"/>
            </a:schemeClr>
          </a:solidFill>
          <a:ln w="57150">
            <a:solidFill>
              <a:srgbClr val="FF0000"/>
            </a:solidFill>
          </a:ln>
        </p:spPr>
        <p:txBody>
          <a:bodyPr wrap="square" rtlCol="0">
            <a:spAutoFit/>
          </a:bodyPr>
          <a:lstStyle/>
          <a:p>
            <a:pPr algn="ctr"/>
            <a:r>
              <a:rPr lang="en-US" sz="6600" b="1" dirty="0" smtClean="0">
                <a:solidFill>
                  <a:schemeClr val="bg1"/>
                </a:solidFill>
              </a:rPr>
              <a:t>Home work</a:t>
            </a:r>
            <a:endParaRPr lang="en-US" sz="6600" b="1" dirty="0">
              <a:solidFill>
                <a:schemeClr val="bg1"/>
              </a:solidFill>
            </a:endParaRPr>
          </a:p>
        </p:txBody>
      </p:sp>
      <p:sp>
        <p:nvSpPr>
          <p:cNvPr id="7" name="TextBox 6"/>
          <p:cNvSpPr txBox="1"/>
          <p:nvPr/>
        </p:nvSpPr>
        <p:spPr>
          <a:xfrm>
            <a:off x="940037" y="2478280"/>
            <a:ext cx="10536965" cy="3416320"/>
          </a:xfrm>
          <a:prstGeom prst="rect">
            <a:avLst/>
          </a:prstGeom>
          <a:solidFill>
            <a:schemeClr val="accent2">
              <a:lumMod val="40000"/>
              <a:lumOff val="60000"/>
            </a:schemeClr>
          </a:solidFill>
          <a:ln w="76200">
            <a:solidFill>
              <a:srgbClr val="FF0000"/>
            </a:solidFill>
          </a:ln>
        </p:spPr>
        <p:txBody>
          <a:bodyPr wrap="square" rtlCol="0">
            <a:spAutoFit/>
          </a:bodyPr>
          <a:lstStyle/>
          <a:p>
            <a:pPr marL="342900" indent="-342900">
              <a:buAutoNum type="arabicPeriod"/>
            </a:pPr>
            <a:r>
              <a:rPr lang="en-US" sz="5400" dirty="0" smtClean="0">
                <a:solidFill>
                  <a:schemeClr val="bg1"/>
                </a:solidFill>
              </a:rPr>
              <a:t>What is your </a:t>
            </a:r>
            <a:r>
              <a:rPr lang="en-US" sz="5400" dirty="0" err="1" smtClean="0">
                <a:solidFill>
                  <a:schemeClr val="bg1"/>
                </a:solidFill>
              </a:rPr>
              <a:t>favourite</a:t>
            </a:r>
            <a:r>
              <a:rPr lang="en-US" sz="5400" dirty="0" smtClean="0">
                <a:solidFill>
                  <a:schemeClr val="bg1"/>
                </a:solidFill>
              </a:rPr>
              <a:t> animal ? Why ?     ( Or Your pet animal)</a:t>
            </a:r>
          </a:p>
          <a:p>
            <a:r>
              <a:rPr lang="en-US" sz="5400" dirty="0" smtClean="0">
                <a:solidFill>
                  <a:schemeClr val="bg1"/>
                </a:solidFill>
              </a:rPr>
              <a:t>        Write three sentences .</a:t>
            </a:r>
          </a:p>
          <a:p>
            <a:endParaRPr lang="en-US" sz="5400" dirty="0">
              <a:solidFill>
                <a:schemeClr val="bg1"/>
              </a:solidFill>
            </a:endParaRPr>
          </a:p>
        </p:txBody>
      </p:sp>
    </p:spTree>
    <p:extLst>
      <p:ext uri="{BB962C8B-B14F-4D97-AF65-F5344CB8AC3E}">
        <p14:creationId xmlns:p14="http://schemas.microsoft.com/office/powerpoint/2010/main" val="26882507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2011" y="179462"/>
            <a:ext cx="11673555" cy="6340979"/>
          </a:xfrm>
          <a:prstGeom prst="rect">
            <a:avLst/>
          </a:prstGeom>
          <a:solidFill>
            <a:schemeClr val="accent4">
              <a:lumMod val="40000"/>
              <a:lumOff val="6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44381" y="2683379"/>
            <a:ext cx="11135170" cy="2646878"/>
          </a:xfrm>
          <a:prstGeom prst="rect">
            <a:avLst/>
          </a:prstGeom>
          <a:noFill/>
        </p:spPr>
        <p:txBody>
          <a:bodyPr wrap="square" rtlCol="0">
            <a:prstTxWarp prst="textChevronInverted">
              <a:avLst/>
            </a:prstTxWarp>
            <a:spAutoFit/>
          </a:bodyPr>
          <a:lstStyle/>
          <a:p>
            <a:r>
              <a:rPr lang="en-US" sz="16600" b="1" dirty="0" smtClean="0">
                <a:ln w="38100">
                  <a:solidFill>
                    <a:srgbClr val="00B0F0"/>
                  </a:solidFill>
                </a:ln>
                <a:solidFill>
                  <a:schemeClr val="bg1"/>
                </a:solidFill>
              </a:rPr>
              <a:t>Good bye</a:t>
            </a:r>
            <a:endParaRPr lang="en-US" sz="16600" b="1" dirty="0">
              <a:ln w="38100">
                <a:solidFill>
                  <a:srgbClr val="00B0F0"/>
                </a:solidFill>
              </a:ln>
              <a:solidFill>
                <a:schemeClr val="bg1"/>
              </a:solidFill>
            </a:endParaRPr>
          </a:p>
        </p:txBody>
      </p:sp>
    </p:spTree>
    <p:extLst>
      <p:ext uri="{BB962C8B-B14F-4D97-AF65-F5344CB8AC3E}">
        <p14:creationId xmlns:p14="http://schemas.microsoft.com/office/powerpoint/2010/main" val="3003947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864" y="190122"/>
            <a:ext cx="11760451" cy="6482282"/>
          </a:xfrm>
          <a:prstGeom prst="rect">
            <a:avLst/>
          </a:prstGeom>
          <a:solidFill>
            <a:schemeClr val="accent4">
              <a:lumMod val="40000"/>
              <a:lumOff val="6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2673" y="2924331"/>
            <a:ext cx="6102036" cy="2923877"/>
          </a:xfrm>
          <a:prstGeom prst="rect">
            <a:avLst/>
          </a:prstGeom>
          <a:noFill/>
        </p:spPr>
        <p:txBody>
          <a:bodyPr wrap="square" rtlCol="0">
            <a:spAutoFit/>
          </a:bodyPr>
          <a:lstStyle/>
          <a:p>
            <a:r>
              <a:rPr lang="en-US" sz="4000" dirty="0" err="1" smtClean="0">
                <a:solidFill>
                  <a:schemeClr val="bg1"/>
                </a:solidFill>
              </a:rPr>
              <a:t>Mukta</a:t>
            </a:r>
            <a:r>
              <a:rPr lang="en-US" sz="4000" dirty="0" smtClean="0">
                <a:solidFill>
                  <a:schemeClr val="bg1"/>
                </a:solidFill>
              </a:rPr>
              <a:t> </a:t>
            </a:r>
            <a:r>
              <a:rPr lang="en-US" sz="4000" dirty="0" err="1" smtClean="0">
                <a:solidFill>
                  <a:schemeClr val="bg1"/>
                </a:solidFill>
              </a:rPr>
              <a:t>mony</a:t>
            </a:r>
            <a:endParaRPr lang="en-US" sz="4000" dirty="0" smtClean="0">
              <a:solidFill>
                <a:schemeClr val="bg1"/>
              </a:solidFill>
            </a:endParaRPr>
          </a:p>
          <a:p>
            <a:r>
              <a:rPr lang="en-US" sz="3600" dirty="0" smtClean="0">
                <a:solidFill>
                  <a:schemeClr val="bg1"/>
                </a:solidFill>
              </a:rPr>
              <a:t>Head teacher</a:t>
            </a:r>
          </a:p>
          <a:p>
            <a:r>
              <a:rPr lang="en-US" sz="3600" dirty="0" err="1" smtClean="0">
                <a:solidFill>
                  <a:schemeClr val="bg1"/>
                </a:solidFill>
              </a:rPr>
              <a:t>Atashia</a:t>
            </a:r>
            <a:r>
              <a:rPr lang="en-US" sz="3600" dirty="0" smtClean="0">
                <a:solidFill>
                  <a:schemeClr val="bg1"/>
                </a:solidFill>
              </a:rPr>
              <a:t> Government Primary School</a:t>
            </a:r>
          </a:p>
          <a:p>
            <a:r>
              <a:rPr lang="en-US" sz="3600" dirty="0" err="1" smtClean="0">
                <a:solidFill>
                  <a:schemeClr val="bg1"/>
                </a:solidFill>
              </a:rPr>
              <a:t>Shibpur</a:t>
            </a:r>
            <a:r>
              <a:rPr lang="en-US" sz="3600" dirty="0" smtClean="0">
                <a:solidFill>
                  <a:schemeClr val="bg1"/>
                </a:solidFill>
              </a:rPr>
              <a:t> , </a:t>
            </a:r>
            <a:r>
              <a:rPr lang="en-US" sz="3600" dirty="0" err="1" smtClean="0">
                <a:solidFill>
                  <a:schemeClr val="bg1"/>
                </a:solidFill>
              </a:rPr>
              <a:t>Narsingdi</a:t>
            </a:r>
            <a:r>
              <a:rPr lang="en-US" sz="3600" dirty="0" smtClean="0">
                <a:solidFill>
                  <a:schemeClr val="bg1"/>
                </a:solidFill>
              </a:rPr>
              <a:t>.</a:t>
            </a:r>
            <a:endParaRPr lang="en-US" sz="3600" dirty="0">
              <a:solidFill>
                <a:schemeClr val="bg1"/>
              </a:solidFill>
            </a:endParaRPr>
          </a:p>
        </p:txBody>
      </p:sp>
      <p:sp>
        <p:nvSpPr>
          <p:cNvPr id="6" name="TextBox 5"/>
          <p:cNvSpPr txBox="1"/>
          <p:nvPr/>
        </p:nvSpPr>
        <p:spPr>
          <a:xfrm>
            <a:off x="6554709" y="3032911"/>
            <a:ext cx="5142368" cy="3108543"/>
          </a:xfrm>
          <a:prstGeom prst="rect">
            <a:avLst/>
          </a:prstGeom>
          <a:noFill/>
        </p:spPr>
        <p:txBody>
          <a:bodyPr wrap="square" rtlCol="0">
            <a:spAutoFit/>
          </a:bodyPr>
          <a:lstStyle/>
          <a:p>
            <a:r>
              <a:rPr lang="en-US" sz="2800" dirty="0" smtClean="0">
                <a:solidFill>
                  <a:schemeClr val="bg1"/>
                </a:solidFill>
              </a:rPr>
              <a:t>Story: Why Does the Frog Croak?</a:t>
            </a:r>
          </a:p>
          <a:p>
            <a:r>
              <a:rPr lang="en-US" sz="2800" dirty="0" smtClean="0">
                <a:solidFill>
                  <a:schemeClr val="bg1"/>
                </a:solidFill>
              </a:rPr>
              <a:t>Class: Five</a:t>
            </a:r>
          </a:p>
          <a:p>
            <a:r>
              <a:rPr lang="en-US" sz="2800" dirty="0" smtClean="0">
                <a:solidFill>
                  <a:schemeClr val="bg1"/>
                </a:solidFill>
              </a:rPr>
              <a:t>Subject : English</a:t>
            </a:r>
          </a:p>
          <a:p>
            <a:r>
              <a:rPr lang="en-US" sz="2800" dirty="0" smtClean="0">
                <a:solidFill>
                  <a:schemeClr val="bg1"/>
                </a:solidFill>
              </a:rPr>
              <a:t>Unit :25,Lesson-1 (What----- said.)</a:t>
            </a:r>
          </a:p>
          <a:p>
            <a:r>
              <a:rPr lang="en-US" sz="2800" dirty="0" smtClean="0">
                <a:solidFill>
                  <a:schemeClr val="bg1"/>
                </a:solidFill>
              </a:rPr>
              <a:t>Time : 45 minutes</a:t>
            </a:r>
          </a:p>
          <a:p>
            <a:r>
              <a:rPr lang="en-US" sz="2800" dirty="0" smtClean="0">
                <a:solidFill>
                  <a:schemeClr val="bg1"/>
                </a:solidFill>
              </a:rPr>
              <a:t>Date: --/--/2024</a:t>
            </a:r>
          </a:p>
          <a:p>
            <a:r>
              <a:rPr lang="en-US" sz="2800" dirty="0" smtClean="0">
                <a:solidFill>
                  <a:schemeClr val="bg1"/>
                </a:solidFill>
              </a:rPr>
              <a:t>Page : 98</a:t>
            </a:r>
            <a:endParaRPr lang="en-US" sz="2800" dirty="0">
              <a:solidFill>
                <a:schemeClr val="bg1"/>
              </a:solidFill>
            </a:endParaRPr>
          </a:p>
        </p:txBody>
      </p:sp>
      <p:sp>
        <p:nvSpPr>
          <p:cNvPr id="7" name="TextBox 6"/>
          <p:cNvSpPr txBox="1"/>
          <p:nvPr/>
        </p:nvSpPr>
        <p:spPr>
          <a:xfrm>
            <a:off x="4530329" y="479835"/>
            <a:ext cx="2643612" cy="646331"/>
          </a:xfrm>
          <a:prstGeom prst="rect">
            <a:avLst/>
          </a:prstGeom>
          <a:solidFill>
            <a:schemeClr val="accent2">
              <a:lumMod val="40000"/>
              <a:lumOff val="60000"/>
            </a:schemeClr>
          </a:solidFill>
          <a:ln w="38100">
            <a:solidFill>
              <a:srgbClr val="FF0000"/>
            </a:solidFill>
          </a:ln>
        </p:spPr>
        <p:txBody>
          <a:bodyPr wrap="square" rtlCol="0">
            <a:spAutoFit/>
          </a:bodyPr>
          <a:lstStyle/>
          <a:p>
            <a:r>
              <a:rPr lang="en-US" sz="3600" b="1" dirty="0" smtClean="0">
                <a:solidFill>
                  <a:schemeClr val="bg1"/>
                </a:solidFill>
              </a:rPr>
              <a:t>Introduction</a:t>
            </a:r>
            <a:endParaRPr lang="en-US" sz="3600" b="1" dirty="0">
              <a:solidFill>
                <a:schemeClr val="bg1"/>
              </a:solidFill>
            </a:endParaRPr>
          </a:p>
        </p:txBody>
      </p:sp>
      <p:sp>
        <p:nvSpPr>
          <p:cNvPr id="8" name="Flowchart: Collate 7"/>
          <p:cNvSpPr/>
          <p:nvPr/>
        </p:nvSpPr>
        <p:spPr>
          <a:xfrm>
            <a:off x="6392465" y="1243862"/>
            <a:ext cx="81482" cy="5030190"/>
          </a:xfrm>
          <a:prstGeom prst="flowChartCol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6170" y="344032"/>
            <a:ext cx="2497553" cy="26888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r="36721"/>
          <a:stretch/>
        </p:blipFill>
        <p:spPr>
          <a:xfrm rot="5400000">
            <a:off x="874171" y="518215"/>
            <a:ext cx="2287052" cy="22102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Flowchart: Collate 10"/>
          <p:cNvSpPr/>
          <p:nvPr/>
        </p:nvSpPr>
        <p:spPr>
          <a:xfrm>
            <a:off x="6133130" y="1243862"/>
            <a:ext cx="86008" cy="5030190"/>
          </a:xfrm>
          <a:prstGeom prst="flowChartCol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lowchart: Collate 11"/>
          <p:cNvSpPr/>
          <p:nvPr/>
        </p:nvSpPr>
        <p:spPr>
          <a:xfrm>
            <a:off x="6259159" y="1243862"/>
            <a:ext cx="81482" cy="5030190"/>
          </a:xfrm>
          <a:prstGeom prst="flowChartCol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321686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6337" y="126748"/>
            <a:ext cx="11760451" cy="6482282"/>
          </a:xfrm>
          <a:prstGeom prst="rect">
            <a:avLst/>
          </a:prstGeom>
          <a:solidFill>
            <a:schemeClr val="accent4">
              <a:lumMod val="40000"/>
              <a:lumOff val="6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43620" y="398352"/>
            <a:ext cx="11110294" cy="5262979"/>
          </a:xfrm>
          <a:prstGeom prst="rect">
            <a:avLst/>
          </a:prstGeom>
          <a:noFill/>
        </p:spPr>
        <p:txBody>
          <a:bodyPr wrap="square" rtlCol="0">
            <a:spAutoFit/>
          </a:bodyPr>
          <a:lstStyle/>
          <a:p>
            <a:r>
              <a:rPr lang="en-US" sz="3600" b="1" dirty="0" smtClean="0">
                <a:solidFill>
                  <a:srgbClr val="FF0000"/>
                </a:solidFill>
              </a:rPr>
              <a:t>Learning Outcomes :   </a:t>
            </a:r>
            <a:r>
              <a:rPr lang="en-US" sz="2400" b="1" dirty="0" smtClean="0">
                <a:solidFill>
                  <a:schemeClr val="bg1"/>
                </a:solidFill>
              </a:rPr>
              <a:t>Students will be able to –</a:t>
            </a:r>
          </a:p>
          <a:p>
            <a:r>
              <a:rPr lang="en-US" sz="2800" b="1" dirty="0" smtClean="0">
                <a:solidFill>
                  <a:schemeClr val="bg1"/>
                </a:solidFill>
              </a:rPr>
              <a:t>Listening:</a:t>
            </a:r>
          </a:p>
          <a:p>
            <a:r>
              <a:rPr lang="en-US" sz="2400" b="1" dirty="0" smtClean="0">
                <a:solidFill>
                  <a:schemeClr val="bg1"/>
                </a:solidFill>
              </a:rPr>
              <a:t>1.3.1     recognize which words in a sentence are stressed .</a:t>
            </a:r>
          </a:p>
          <a:p>
            <a:r>
              <a:rPr lang="en-US" sz="2400" b="1" dirty="0" smtClean="0">
                <a:solidFill>
                  <a:schemeClr val="bg1"/>
                </a:solidFill>
              </a:rPr>
              <a:t>3.4.1     understand statement made by the teacher and student.</a:t>
            </a:r>
          </a:p>
          <a:p>
            <a:r>
              <a:rPr lang="en-US" sz="2400" b="1" dirty="0" smtClean="0">
                <a:solidFill>
                  <a:schemeClr val="bg1"/>
                </a:solidFill>
              </a:rPr>
              <a:t>4.2.1     understand and enjoy simple stories. </a:t>
            </a:r>
          </a:p>
          <a:p>
            <a:r>
              <a:rPr lang="en-US" sz="2800" b="1" dirty="0" smtClean="0">
                <a:solidFill>
                  <a:schemeClr val="bg1"/>
                </a:solidFill>
              </a:rPr>
              <a:t>Speaking :</a:t>
            </a:r>
          </a:p>
          <a:p>
            <a:r>
              <a:rPr lang="en-US" sz="2400" b="1" dirty="0" smtClean="0">
                <a:solidFill>
                  <a:schemeClr val="bg1"/>
                </a:solidFill>
              </a:rPr>
              <a:t>1.1.1.     say words, phrases, and sentences in the text with proper sound and stress. </a:t>
            </a:r>
          </a:p>
          <a:p>
            <a:r>
              <a:rPr lang="en-US" sz="2400" b="1" dirty="0" smtClean="0">
                <a:solidFill>
                  <a:schemeClr val="bg1"/>
                </a:solidFill>
              </a:rPr>
              <a:t>1.1.2      say sentences with proper intonation.    </a:t>
            </a:r>
          </a:p>
          <a:p>
            <a:r>
              <a:rPr lang="en-US" sz="2800" b="1" dirty="0" smtClean="0">
                <a:solidFill>
                  <a:schemeClr val="bg1"/>
                </a:solidFill>
              </a:rPr>
              <a:t>Reading :</a:t>
            </a:r>
          </a:p>
          <a:p>
            <a:r>
              <a:rPr lang="en-US" sz="2400" b="1" dirty="0" smtClean="0">
                <a:solidFill>
                  <a:schemeClr val="bg1"/>
                </a:solidFill>
              </a:rPr>
              <a:t>1.5.1     read words , phrases and sentences in the text with proper pronunciation , stress and intonation.</a:t>
            </a:r>
          </a:p>
          <a:p>
            <a:r>
              <a:rPr lang="en-US" sz="2400" b="1" dirty="0">
                <a:solidFill>
                  <a:schemeClr val="bg1"/>
                </a:solidFill>
              </a:rPr>
              <a:t>1.7.1     read paragraphs ,dialogues stories , letter and other texts</a:t>
            </a:r>
            <a:r>
              <a:rPr lang="en-US" sz="2400" b="1" dirty="0" smtClean="0">
                <a:solidFill>
                  <a:schemeClr val="bg1"/>
                </a:solidFill>
              </a:rPr>
              <a:t>.</a:t>
            </a:r>
          </a:p>
          <a:p>
            <a:r>
              <a:rPr lang="en-US" sz="2400" b="1" dirty="0" smtClean="0">
                <a:solidFill>
                  <a:schemeClr val="bg1"/>
                </a:solidFill>
              </a:rPr>
              <a:t>7.1.1     recognize punctuation marks and read accordingly.</a:t>
            </a:r>
            <a:endParaRPr lang="en-US" sz="2400" b="1" dirty="0">
              <a:solidFill>
                <a:schemeClr val="bg1"/>
              </a:solidFill>
            </a:endParaRPr>
          </a:p>
        </p:txBody>
      </p:sp>
    </p:spTree>
    <p:extLst>
      <p:ext uri="{BB962C8B-B14F-4D97-AF65-F5344CB8AC3E}">
        <p14:creationId xmlns:p14="http://schemas.microsoft.com/office/powerpoint/2010/main" val="3600557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890" y="165502"/>
            <a:ext cx="11787611" cy="6382693"/>
          </a:xfrm>
          <a:prstGeom prst="rect">
            <a:avLst/>
          </a:prstGeom>
          <a:solidFill>
            <a:schemeClr val="accent2">
              <a:lumMod val="20000"/>
              <a:lumOff val="8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52029" y="658026"/>
            <a:ext cx="10331865" cy="523220"/>
          </a:xfrm>
          <a:prstGeom prst="rect">
            <a:avLst/>
          </a:prstGeom>
          <a:noFill/>
        </p:spPr>
        <p:txBody>
          <a:bodyPr wrap="square" rtlCol="0">
            <a:spAutoFit/>
          </a:bodyPr>
          <a:lstStyle/>
          <a:p>
            <a:r>
              <a:rPr lang="en-US" sz="2800" dirty="0" smtClean="0"/>
              <a:t> </a:t>
            </a:r>
            <a:r>
              <a:rPr lang="en-US" sz="2800" dirty="0" smtClean="0">
                <a:solidFill>
                  <a:sysClr val="windowText" lastClr="000000"/>
                </a:solidFill>
              </a:rPr>
              <a:t>Let’s watch a video .Can you guess what may be our todays lesson ?</a:t>
            </a:r>
            <a:endParaRPr lang="en-US" sz="2800" dirty="0">
              <a:solidFill>
                <a:sysClr val="windowText" lastClr="000000"/>
              </a:solidFill>
            </a:endParaRPr>
          </a:p>
        </p:txBody>
      </p:sp>
      <p:sp>
        <p:nvSpPr>
          <p:cNvPr id="5" name="Multiply 4"/>
          <p:cNvSpPr/>
          <p:nvPr/>
        </p:nvSpPr>
        <p:spPr>
          <a:xfrm>
            <a:off x="5452217" y="2914116"/>
            <a:ext cx="465744" cy="529839"/>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85922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702" y="172016"/>
            <a:ext cx="11688023" cy="641890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Our todays Topic </a:t>
            </a:r>
            <a:endParaRPr lang="en-US" dirty="0"/>
          </a:p>
        </p:txBody>
      </p:sp>
      <p:sp>
        <p:nvSpPr>
          <p:cNvPr id="3" name="TextBox 2"/>
          <p:cNvSpPr txBox="1"/>
          <p:nvPr/>
        </p:nvSpPr>
        <p:spPr>
          <a:xfrm>
            <a:off x="298764" y="1158844"/>
            <a:ext cx="11497901" cy="4028792"/>
          </a:xfrm>
          <a:prstGeom prst="rect">
            <a:avLst/>
          </a:prstGeom>
          <a:noFill/>
        </p:spPr>
        <p:txBody>
          <a:bodyPr wrap="square" rtlCol="0">
            <a:prstTxWarp prst="textCurveDown">
              <a:avLst/>
            </a:prstTxWarp>
            <a:spAutoFit/>
          </a:bodyPr>
          <a:lstStyle/>
          <a:p>
            <a:r>
              <a:rPr lang="en-US" sz="7200" dirty="0" smtClean="0">
                <a:ln w="28575">
                  <a:solidFill>
                    <a:srgbClr val="FF0000"/>
                  </a:solidFill>
                </a:ln>
                <a:solidFill>
                  <a:schemeClr val="bg1"/>
                </a:solidFill>
              </a:rPr>
              <a:t>Story :</a:t>
            </a:r>
          </a:p>
          <a:p>
            <a:r>
              <a:rPr lang="en-US" sz="7200" dirty="0" smtClean="0">
                <a:ln w="28575">
                  <a:solidFill>
                    <a:srgbClr val="FF0000"/>
                  </a:solidFill>
                </a:ln>
                <a:solidFill>
                  <a:schemeClr val="bg1"/>
                </a:solidFill>
              </a:rPr>
              <a:t> Why Does the Frog Croak ?</a:t>
            </a:r>
            <a:endParaRPr lang="en-US" sz="7200" dirty="0">
              <a:ln w="28575">
                <a:solidFill>
                  <a:srgbClr val="FF0000"/>
                </a:solidFill>
              </a:ln>
              <a:solidFill>
                <a:schemeClr val="bg1"/>
              </a:solidFill>
            </a:endParaRPr>
          </a:p>
        </p:txBody>
      </p:sp>
    </p:spTree>
    <p:extLst>
      <p:ext uri="{BB962C8B-B14F-4D97-AF65-F5344CB8AC3E}">
        <p14:creationId xmlns:p14="http://schemas.microsoft.com/office/powerpoint/2010/main" val="309664861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6337" y="144855"/>
            <a:ext cx="11760451" cy="6482282"/>
          </a:xfrm>
          <a:prstGeom prst="rect">
            <a:avLst/>
          </a:prstGeom>
          <a:solidFill>
            <a:schemeClr val="accent4">
              <a:lumMod val="40000"/>
              <a:lumOff val="6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32917" y="271604"/>
            <a:ext cx="10176096" cy="6047715"/>
          </a:xfrm>
          <a:prstGeom prst="rect">
            <a:avLst/>
          </a:prstGeom>
        </p:spPr>
      </p:pic>
    </p:spTree>
    <p:extLst>
      <p:ext uri="{BB962C8B-B14F-4D97-AF65-F5344CB8AC3E}">
        <p14:creationId xmlns:p14="http://schemas.microsoft.com/office/powerpoint/2010/main" val="2549099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980" y="156521"/>
            <a:ext cx="11741921" cy="6366617"/>
          </a:xfrm>
          <a:prstGeom prst="rect">
            <a:avLst/>
          </a:prstGeom>
          <a:solidFill>
            <a:schemeClr val="accent2">
              <a:lumMod val="20000"/>
              <a:lumOff val="8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502" y="1101999"/>
            <a:ext cx="1847850" cy="1289258"/>
          </a:xfrm>
          <a:prstGeom prst="rect">
            <a:avLst/>
          </a:prstGeom>
        </p:spPr>
      </p:pic>
      <p:sp>
        <p:nvSpPr>
          <p:cNvPr id="4" name="TextBox 3"/>
          <p:cNvSpPr txBox="1"/>
          <p:nvPr/>
        </p:nvSpPr>
        <p:spPr>
          <a:xfrm>
            <a:off x="2389083" y="1551400"/>
            <a:ext cx="2909310" cy="584775"/>
          </a:xfrm>
          <a:prstGeom prst="rect">
            <a:avLst/>
          </a:prstGeom>
          <a:noFill/>
        </p:spPr>
        <p:txBody>
          <a:bodyPr wrap="square" rtlCol="0">
            <a:spAutoFit/>
          </a:bodyPr>
          <a:lstStyle/>
          <a:p>
            <a:r>
              <a:rPr lang="en-US" sz="3200" b="1" dirty="0" smtClean="0">
                <a:solidFill>
                  <a:schemeClr val="bg1"/>
                </a:solidFill>
              </a:rPr>
              <a:t>Beautiful-</a:t>
            </a:r>
            <a:r>
              <a:rPr lang="en-US" sz="3200" b="1" dirty="0" err="1" smtClean="0">
                <a:solidFill>
                  <a:schemeClr val="bg1"/>
                </a:solidFill>
              </a:rPr>
              <a:t>সুন্দর</a:t>
            </a:r>
            <a:endParaRPr lang="en-US" sz="3200" b="1"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502" y="2811922"/>
            <a:ext cx="1847850" cy="12647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2420420" y="3016665"/>
            <a:ext cx="2245584" cy="646331"/>
          </a:xfrm>
          <a:prstGeom prst="rect">
            <a:avLst/>
          </a:prstGeom>
          <a:noFill/>
        </p:spPr>
        <p:txBody>
          <a:bodyPr wrap="square" rtlCol="0">
            <a:spAutoFit/>
          </a:bodyPr>
          <a:lstStyle/>
          <a:p>
            <a:r>
              <a:rPr lang="en-US" sz="3600" b="1" dirty="0" smtClean="0">
                <a:solidFill>
                  <a:schemeClr val="bg1"/>
                </a:solidFill>
              </a:rPr>
              <a:t>Bird-</a:t>
            </a:r>
            <a:r>
              <a:rPr lang="en-US" sz="3600" b="1" dirty="0" err="1" smtClean="0">
                <a:solidFill>
                  <a:schemeClr val="bg1"/>
                </a:solidFill>
              </a:rPr>
              <a:t>পাখি</a:t>
            </a:r>
            <a:endParaRPr lang="en-US" sz="3600" b="1" dirty="0">
              <a:solidFill>
                <a:schemeClr val="bg1"/>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502" y="4604511"/>
            <a:ext cx="1764263" cy="11606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2389083" y="5105824"/>
            <a:ext cx="2567478" cy="584775"/>
          </a:xfrm>
          <a:prstGeom prst="rect">
            <a:avLst/>
          </a:prstGeom>
          <a:noFill/>
        </p:spPr>
        <p:txBody>
          <a:bodyPr wrap="square" rtlCol="0">
            <a:spAutoFit/>
          </a:bodyPr>
          <a:lstStyle/>
          <a:p>
            <a:r>
              <a:rPr lang="en-US" sz="3200" b="1" dirty="0" smtClean="0">
                <a:solidFill>
                  <a:schemeClr val="bg1"/>
                </a:solidFill>
              </a:rPr>
              <a:t>Animal-</a:t>
            </a:r>
            <a:r>
              <a:rPr lang="en-US" sz="2800" b="1" dirty="0" err="1" smtClean="0">
                <a:solidFill>
                  <a:schemeClr val="bg1"/>
                </a:solidFill>
              </a:rPr>
              <a:t>প্রাণি</a:t>
            </a:r>
            <a:endParaRPr lang="en-US" sz="2800" b="1" dirty="0">
              <a:solidFill>
                <a:schemeClr val="bg1"/>
              </a:solidFil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3282" y="4265135"/>
            <a:ext cx="2072798" cy="15000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flipH="1">
            <a:off x="8376080" y="4559203"/>
            <a:ext cx="2962543" cy="646331"/>
          </a:xfrm>
          <a:prstGeom prst="rect">
            <a:avLst/>
          </a:prstGeom>
          <a:noFill/>
        </p:spPr>
        <p:txBody>
          <a:bodyPr wrap="square" rtlCol="0">
            <a:spAutoFit/>
          </a:bodyPr>
          <a:lstStyle/>
          <a:p>
            <a:r>
              <a:rPr lang="en-US" sz="3600" b="1" dirty="0" smtClean="0">
                <a:solidFill>
                  <a:schemeClr val="bg1"/>
                </a:solidFill>
              </a:rPr>
              <a:t>Sing-</a:t>
            </a:r>
            <a:r>
              <a:rPr lang="en-US" sz="2800" b="1" dirty="0" err="1" smtClean="0">
                <a:solidFill>
                  <a:schemeClr val="bg1"/>
                </a:solidFill>
              </a:rPr>
              <a:t>গান</a:t>
            </a:r>
            <a:r>
              <a:rPr lang="en-US" sz="2800" b="1" dirty="0" smtClean="0">
                <a:solidFill>
                  <a:schemeClr val="bg1"/>
                </a:solidFill>
              </a:rPr>
              <a:t> </a:t>
            </a:r>
            <a:r>
              <a:rPr lang="en-US" sz="2800" b="1" dirty="0" err="1" smtClean="0">
                <a:solidFill>
                  <a:schemeClr val="bg1"/>
                </a:solidFill>
              </a:rPr>
              <a:t>গাওয়া</a:t>
            </a:r>
            <a:endParaRPr lang="en-US" sz="2800" b="1" dirty="0">
              <a:solidFill>
                <a:schemeClr val="bg1"/>
              </a:solidFill>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6204" y="769669"/>
            <a:ext cx="2311967" cy="1563461"/>
          </a:xfrm>
          <a:prstGeom prst="rect">
            <a:avLst/>
          </a:prstGeom>
        </p:spPr>
      </p:pic>
      <p:sp>
        <p:nvSpPr>
          <p:cNvPr id="12" name="TextBox 11"/>
          <p:cNvSpPr txBox="1"/>
          <p:nvPr/>
        </p:nvSpPr>
        <p:spPr>
          <a:xfrm>
            <a:off x="8660495" y="1381589"/>
            <a:ext cx="3016779" cy="646331"/>
          </a:xfrm>
          <a:prstGeom prst="rect">
            <a:avLst/>
          </a:prstGeom>
          <a:noFill/>
        </p:spPr>
        <p:txBody>
          <a:bodyPr wrap="square" rtlCol="0">
            <a:spAutoFit/>
          </a:bodyPr>
          <a:lstStyle/>
          <a:p>
            <a:r>
              <a:rPr lang="en-US" sz="3600" b="1" dirty="0" smtClean="0">
                <a:solidFill>
                  <a:schemeClr val="bg1"/>
                </a:solidFill>
              </a:rPr>
              <a:t>Sound-</a:t>
            </a:r>
            <a:r>
              <a:rPr lang="en-US" sz="3600" b="1" dirty="0" err="1" smtClean="0">
                <a:solidFill>
                  <a:schemeClr val="bg1"/>
                </a:solidFill>
              </a:rPr>
              <a:t>শব্দ</a:t>
            </a:r>
            <a:endParaRPr lang="en-US" sz="3600" b="1" dirty="0">
              <a:solidFill>
                <a:schemeClr val="bg1"/>
              </a:solidFill>
            </a:endParaRP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56204" y="2391257"/>
            <a:ext cx="2072798" cy="1386134"/>
          </a:xfrm>
          <a:prstGeom prst="rect">
            <a:avLst/>
          </a:prstGeom>
        </p:spPr>
      </p:pic>
      <p:sp>
        <p:nvSpPr>
          <p:cNvPr id="14" name="TextBox 13"/>
          <p:cNvSpPr txBox="1"/>
          <p:nvPr/>
        </p:nvSpPr>
        <p:spPr>
          <a:xfrm>
            <a:off x="8449880" y="2955110"/>
            <a:ext cx="2885629" cy="707886"/>
          </a:xfrm>
          <a:prstGeom prst="rect">
            <a:avLst/>
          </a:prstGeom>
          <a:noFill/>
        </p:spPr>
        <p:txBody>
          <a:bodyPr wrap="square" rtlCol="0">
            <a:spAutoFit/>
          </a:bodyPr>
          <a:lstStyle/>
          <a:p>
            <a:r>
              <a:rPr lang="en-US" sz="4000" b="1" dirty="0" smtClean="0">
                <a:solidFill>
                  <a:schemeClr val="bg1"/>
                </a:solidFill>
              </a:rPr>
              <a:t>Frog-</a:t>
            </a:r>
            <a:r>
              <a:rPr lang="en-US" sz="2800" b="1" dirty="0" err="1" smtClean="0">
                <a:solidFill>
                  <a:schemeClr val="bg1"/>
                </a:solidFill>
              </a:rPr>
              <a:t>ব্যাঙ</a:t>
            </a:r>
            <a:endParaRPr lang="en-US" sz="2800" b="1" dirty="0">
              <a:solidFill>
                <a:schemeClr val="bg1"/>
              </a:solidFill>
            </a:endParaRPr>
          </a:p>
        </p:txBody>
      </p:sp>
      <p:sp>
        <p:nvSpPr>
          <p:cNvPr id="15" name="TextBox 14"/>
          <p:cNvSpPr txBox="1"/>
          <p:nvPr/>
        </p:nvSpPr>
        <p:spPr>
          <a:xfrm>
            <a:off x="3479163" y="384561"/>
            <a:ext cx="2776357" cy="584775"/>
          </a:xfrm>
          <a:prstGeom prst="rect">
            <a:avLst/>
          </a:prstGeom>
          <a:solidFill>
            <a:schemeClr val="accent4">
              <a:lumMod val="40000"/>
              <a:lumOff val="60000"/>
            </a:schemeClr>
          </a:solidFill>
          <a:ln w="38100">
            <a:solidFill>
              <a:schemeClr val="bg1"/>
            </a:solidFill>
          </a:ln>
        </p:spPr>
        <p:txBody>
          <a:bodyPr wrap="square" rtlCol="0">
            <a:spAutoFit/>
          </a:bodyPr>
          <a:lstStyle/>
          <a:p>
            <a:r>
              <a:rPr lang="en-US" sz="3200" b="1" dirty="0" smtClean="0">
                <a:ln w="12700">
                  <a:solidFill>
                    <a:schemeClr val="accent5"/>
                  </a:solidFill>
                  <a:prstDash val="solid"/>
                </a:ln>
                <a:pattFill prst="ltDnDiag">
                  <a:fgClr>
                    <a:schemeClr val="accent5">
                      <a:lumMod val="60000"/>
                      <a:lumOff val="40000"/>
                    </a:schemeClr>
                  </a:fgClr>
                  <a:bgClr>
                    <a:schemeClr val="bg1"/>
                  </a:bgClr>
                </a:pattFill>
              </a:rPr>
              <a:t>New words</a:t>
            </a:r>
            <a:endParaRPr lang="en-US" sz="3200" b="1" dirty="0">
              <a:ln w="12700">
                <a:solidFill>
                  <a:schemeClr val="accent5"/>
                </a:solidFill>
                <a:prstDash val="solid"/>
              </a:ln>
              <a:pattFill prst="ltDnDiag">
                <a:fgClr>
                  <a:schemeClr val="accent5">
                    <a:lumMod val="60000"/>
                    <a:lumOff val="40000"/>
                  </a:schemeClr>
                </a:fgClr>
                <a:bgClr>
                  <a:schemeClr val="bg1"/>
                </a:bgClr>
              </a:pattFill>
            </a:endParaRPr>
          </a:p>
        </p:txBody>
      </p:sp>
    </p:spTree>
    <p:extLst>
      <p:ext uri="{BB962C8B-B14F-4D97-AF65-F5344CB8AC3E}">
        <p14:creationId xmlns:p14="http://schemas.microsoft.com/office/powerpoint/2010/main" val="24542108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737" y="230736"/>
            <a:ext cx="11741921" cy="6298251"/>
          </a:xfrm>
          <a:prstGeom prst="rect">
            <a:avLst/>
          </a:prstGeom>
          <a:solidFill>
            <a:schemeClr val="accent2">
              <a:lumMod val="20000"/>
              <a:lumOff val="8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713" y="487110"/>
            <a:ext cx="11197837" cy="5913689"/>
          </a:xfrm>
          <a:prstGeom prst="rect">
            <a:avLst/>
          </a:prstGeom>
        </p:spPr>
      </p:pic>
      <p:sp>
        <p:nvSpPr>
          <p:cNvPr id="3" name="TextBox 2"/>
          <p:cNvSpPr txBox="1"/>
          <p:nvPr/>
        </p:nvSpPr>
        <p:spPr>
          <a:xfrm>
            <a:off x="512747" y="4879648"/>
            <a:ext cx="11217779" cy="1446550"/>
          </a:xfrm>
          <a:prstGeom prst="rect">
            <a:avLst/>
          </a:prstGeom>
          <a:noFill/>
        </p:spPr>
        <p:txBody>
          <a:bodyPr wrap="square" rtlCol="0">
            <a:spAutoFit/>
          </a:bodyPr>
          <a:lstStyle/>
          <a:p>
            <a:r>
              <a:rPr lang="en-US" sz="4400" dirty="0" smtClean="0">
                <a:solidFill>
                  <a:schemeClr val="bg1"/>
                </a:solidFill>
              </a:rPr>
              <a:t>What sound does a frog make ? Croak , Croak !</a:t>
            </a:r>
          </a:p>
          <a:p>
            <a:r>
              <a:rPr lang="en-US" sz="4400" dirty="0" smtClean="0">
                <a:solidFill>
                  <a:schemeClr val="bg1"/>
                </a:solidFill>
              </a:rPr>
              <a:t>It isn’t a beautiful sound.</a:t>
            </a:r>
            <a:endParaRPr lang="en-US" sz="4400" dirty="0">
              <a:solidFill>
                <a:schemeClr val="bg1"/>
              </a:solidFill>
            </a:endParaRPr>
          </a:p>
        </p:txBody>
      </p:sp>
    </p:spTree>
    <p:extLst>
      <p:ext uri="{BB962C8B-B14F-4D97-AF65-F5344CB8AC3E}">
        <p14:creationId xmlns:p14="http://schemas.microsoft.com/office/powerpoint/2010/main" val="28578795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489</TotalTime>
  <Words>465</Words>
  <Application>Microsoft Office PowerPoint</Application>
  <PresentationFormat>Widescreen</PresentationFormat>
  <Paragraphs>83</Paragraphs>
  <Slides>21</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73</cp:revision>
  <dcterms:created xsi:type="dcterms:W3CDTF">2024-06-26T09:44:09Z</dcterms:created>
  <dcterms:modified xsi:type="dcterms:W3CDTF">2024-06-27T12:15:40Z</dcterms:modified>
</cp:coreProperties>
</file>