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2"/>
  </p:notesMasterIdLst>
  <p:sldIdLst>
    <p:sldId id="262" r:id="rId3"/>
    <p:sldId id="287" r:id="rId4"/>
    <p:sldId id="269" r:id="rId5"/>
    <p:sldId id="256" r:id="rId6"/>
    <p:sldId id="281" r:id="rId7"/>
    <p:sldId id="282" r:id="rId8"/>
    <p:sldId id="270" r:id="rId9"/>
    <p:sldId id="280" r:id="rId10"/>
    <p:sldId id="271" r:id="rId11"/>
    <p:sldId id="278" r:id="rId12"/>
    <p:sldId id="272" r:id="rId13"/>
    <p:sldId id="285" r:id="rId14"/>
    <p:sldId id="275" r:id="rId15"/>
    <p:sldId id="274" r:id="rId16"/>
    <p:sldId id="273" r:id="rId17"/>
    <p:sldId id="258" r:id="rId18"/>
    <p:sldId id="279" r:id="rId19"/>
    <p:sldId id="259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86" autoAdjust="0"/>
  </p:normalViewPr>
  <p:slideViewPr>
    <p:cSldViewPr>
      <p:cViewPr varScale="1">
        <p:scale>
          <a:sx n="67" d="100"/>
          <a:sy n="67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C7AB0-7618-4B77-934C-00F8A33F3201}" type="doc">
      <dgm:prSet loTypeId="urn:microsoft.com/office/officeart/2005/8/layout/radial1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8F6808-168A-46B3-81E5-1E098BB40691}">
      <dgm:prSet phldrT="[Text]"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নতুন</a:t>
          </a:r>
          <a:r>
            <a:rPr lang="bn-BD" b="0" baseline="0" dirty="0" smtClean="0">
              <a:effectLst/>
              <a:latin typeface="NikoshBAN" pitchFamily="2" charset="0"/>
              <a:cs typeface="NikoshBAN" pitchFamily="2" charset="0"/>
            </a:rPr>
            <a:t> 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07D2B781-78DC-45F8-AFFE-652C7C069730}" type="parTrans" cxnId="{C8CCFDC7-B388-47A5-B3D0-A619085B55F5}">
      <dgm:prSet/>
      <dgm:spPr/>
      <dgm:t>
        <a:bodyPr/>
        <a:lstStyle/>
        <a:p>
          <a:endParaRPr lang="en-US"/>
        </a:p>
      </dgm:t>
    </dgm:pt>
    <dgm:pt modelId="{F03570F8-F2B7-41FB-ADD0-A5E802445BC4}" type="sibTrans" cxnId="{C8CCFDC7-B388-47A5-B3D0-A619085B55F5}">
      <dgm:prSet/>
      <dgm:spPr/>
      <dgm:t>
        <a:bodyPr/>
        <a:lstStyle/>
        <a:p>
          <a:endParaRPr lang="en-US"/>
        </a:p>
      </dgm:t>
    </dgm:pt>
    <dgm:pt modelId="{28332847-BA54-4144-AD7A-26F2DDD7D90F}">
      <dgm:prSet phldrT="[Text]"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ল্যাপটপ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32D3A66D-3979-469E-BD8D-E6410AFA9399}" type="parTrans" cxnId="{69D2B037-7A53-4001-BE4B-062C4FF9F4EA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922EDB1-DD9F-4484-9129-E0C7837DF12E}" type="sibTrans" cxnId="{69D2B037-7A53-4001-BE4B-062C4FF9F4EA}">
      <dgm:prSet/>
      <dgm:spPr/>
      <dgm:t>
        <a:bodyPr/>
        <a:lstStyle/>
        <a:p>
          <a:endParaRPr lang="en-US"/>
        </a:p>
      </dgm:t>
    </dgm:pt>
    <dgm:pt modelId="{24852950-1937-416E-BFB1-BA9563E83527}">
      <dgm:prSet custT="1"/>
      <dgm:spPr/>
      <dgm:t>
        <a:bodyPr/>
        <a:lstStyle/>
        <a:p>
          <a:r>
            <a:rPr lang="bn-BD" sz="2800" b="0" dirty="0" smtClean="0">
              <a:effectLst/>
              <a:latin typeface="NikoshBAN" pitchFamily="2" charset="0"/>
              <a:cs typeface="NikoshBAN" pitchFamily="2" charset="0"/>
            </a:rPr>
            <a:t>ডেক্সটপ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00318ED1-CAC3-4A55-A603-70520BA9B016}" type="parTrans" cxnId="{F3E2C440-D86B-4C1F-A26C-DE529F5FBCBA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FC0F1BB-4316-48D6-BE14-53310952EC59}" type="sibTrans" cxnId="{F3E2C440-D86B-4C1F-A26C-DE529F5FBCBA}">
      <dgm:prSet/>
      <dgm:spPr/>
      <dgm:t>
        <a:bodyPr/>
        <a:lstStyle/>
        <a:p>
          <a:endParaRPr lang="en-US"/>
        </a:p>
      </dgm:t>
    </dgm:pt>
    <dgm:pt modelId="{C3C9D783-1D77-4F1B-BCE3-8545722F50E5}">
      <dgm:prSet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নোটবুক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70297A9D-7156-4F85-89ED-DD6117B17E99}" type="parTrans" cxnId="{E38C8D09-E72A-47F8-8F01-E4E24A261BE9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1A379391-FA7A-408F-A8B8-4EB02A7AB72F}" type="sibTrans" cxnId="{E38C8D09-E72A-47F8-8F01-E4E24A261BE9}">
      <dgm:prSet/>
      <dgm:spPr/>
      <dgm:t>
        <a:bodyPr/>
        <a:lstStyle/>
        <a:p>
          <a:endParaRPr lang="en-US"/>
        </a:p>
      </dgm:t>
    </dgm:pt>
    <dgm:pt modelId="{D9A24381-1B88-4DDC-8678-909BF85D455C}">
      <dgm:prSet custT="1"/>
      <dgm:spPr/>
      <dgm:t>
        <a:bodyPr/>
        <a:lstStyle/>
        <a:p>
          <a:r>
            <a:rPr lang="bn-BD" sz="2800" b="0" dirty="0" smtClean="0">
              <a:effectLst/>
              <a:latin typeface="NikoshBAN" pitchFamily="2" charset="0"/>
              <a:ea typeface="Calibri"/>
              <a:cs typeface="NikoshBAN" pitchFamily="2" charset="0"/>
            </a:rPr>
            <a:t>জিপিএস 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3E19E9BC-2185-4FE2-9FAB-330354CC2BB7}" type="parTrans" cxnId="{55FF2889-6B6C-4FB5-9BEC-FAEB8F15E75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7799FA8F-AA39-4214-B7B3-2BEEA7BA095F}" type="sibTrans" cxnId="{55FF2889-6B6C-4FB5-9BEC-FAEB8F15E756}">
      <dgm:prSet/>
      <dgm:spPr/>
      <dgm:t>
        <a:bodyPr/>
        <a:lstStyle/>
        <a:p>
          <a:endParaRPr lang="en-US"/>
        </a:p>
      </dgm:t>
    </dgm:pt>
    <dgm:pt modelId="{3961D7F3-886D-4B42-BA38-7BF576E60914}">
      <dgm:prSet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স্মার্ট ফোন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DF49A4DF-35B0-49F9-BEC4-DFF7B1460DD5}" type="parTrans" cxnId="{3664CC7E-EF12-4A24-8162-4451C27E7D3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E6C22FFA-5DAC-4C1D-B24A-A9A7C1A3FA61}" type="sibTrans" cxnId="{3664CC7E-EF12-4A24-8162-4451C27E7D36}">
      <dgm:prSet/>
      <dgm:spPr/>
      <dgm:t>
        <a:bodyPr/>
        <a:lstStyle/>
        <a:p>
          <a:endParaRPr lang="en-US"/>
        </a:p>
      </dgm:t>
    </dgm:pt>
    <dgm:pt modelId="{5BC0325B-E839-40D9-98E2-9927A4F30FA2}" type="pres">
      <dgm:prSet presAssocID="{298C7AB0-7618-4B77-934C-00F8A33F320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ECCF22-A82A-4251-B60F-5E9F56988E03}" type="pres">
      <dgm:prSet presAssocID="{D58F6808-168A-46B3-81E5-1E098BB40691}" presName="centerShape" presStyleLbl="node0" presStyleIdx="0" presStyleCnt="1" custScaleX="91559" custScaleY="84149"/>
      <dgm:spPr/>
      <dgm:t>
        <a:bodyPr/>
        <a:lstStyle/>
        <a:p>
          <a:endParaRPr lang="en-US"/>
        </a:p>
      </dgm:t>
    </dgm:pt>
    <dgm:pt modelId="{91E319DE-C4C5-4FFB-9E7B-D449587F273D}" type="pres">
      <dgm:prSet presAssocID="{00318ED1-CAC3-4A55-A603-70520BA9B016}" presName="Name9" presStyleLbl="parChTrans1D2" presStyleIdx="0" presStyleCnt="5"/>
      <dgm:spPr/>
      <dgm:t>
        <a:bodyPr/>
        <a:lstStyle/>
        <a:p>
          <a:endParaRPr lang="en-US"/>
        </a:p>
      </dgm:t>
    </dgm:pt>
    <dgm:pt modelId="{F8B669F9-5E00-45EC-815C-DF486B3E424E}" type="pres">
      <dgm:prSet presAssocID="{00318ED1-CAC3-4A55-A603-70520BA9B01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4AFAD30-37C8-4F16-9C7A-549D6A5DF0AA}" type="pres">
      <dgm:prSet presAssocID="{24852950-1937-416E-BFB1-BA9563E835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49A36-A765-4C96-960A-A29D316545AB}" type="pres">
      <dgm:prSet presAssocID="{3E19E9BC-2185-4FE2-9FAB-330354CC2BB7}" presName="Name9" presStyleLbl="parChTrans1D2" presStyleIdx="1" presStyleCnt="5"/>
      <dgm:spPr/>
      <dgm:t>
        <a:bodyPr/>
        <a:lstStyle/>
        <a:p>
          <a:endParaRPr lang="en-US"/>
        </a:p>
      </dgm:t>
    </dgm:pt>
    <dgm:pt modelId="{4F6454B9-40A9-498A-AA6E-96C9EFD58D43}" type="pres">
      <dgm:prSet presAssocID="{3E19E9BC-2185-4FE2-9FAB-330354CC2BB7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83EAE00-E668-46B1-9EDB-9D214F2A30F5}" type="pres">
      <dgm:prSet presAssocID="{D9A24381-1B88-4DDC-8678-909BF85D45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BBF2C-1407-48C1-8383-BABA2AA0701D}" type="pres">
      <dgm:prSet presAssocID="{DF49A4DF-35B0-49F9-BEC4-DFF7B1460DD5}" presName="Name9" presStyleLbl="parChTrans1D2" presStyleIdx="2" presStyleCnt="5"/>
      <dgm:spPr/>
      <dgm:t>
        <a:bodyPr/>
        <a:lstStyle/>
        <a:p>
          <a:endParaRPr lang="en-US"/>
        </a:p>
      </dgm:t>
    </dgm:pt>
    <dgm:pt modelId="{948F0890-3389-40BE-82AD-2F4A32515737}" type="pres">
      <dgm:prSet presAssocID="{DF49A4DF-35B0-49F9-BEC4-DFF7B1460DD5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28BA288-6D97-4BCF-B4BE-D82D26449317}" type="pres">
      <dgm:prSet presAssocID="{3961D7F3-886D-4B42-BA38-7BF576E609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2647-E0D5-46AF-8598-EFDE1374A73C}" type="pres">
      <dgm:prSet presAssocID="{70297A9D-7156-4F85-89ED-DD6117B17E99}" presName="Name9" presStyleLbl="parChTrans1D2" presStyleIdx="3" presStyleCnt="5"/>
      <dgm:spPr/>
      <dgm:t>
        <a:bodyPr/>
        <a:lstStyle/>
        <a:p>
          <a:endParaRPr lang="en-US"/>
        </a:p>
      </dgm:t>
    </dgm:pt>
    <dgm:pt modelId="{F4CA45A0-9C1D-437C-9263-09A0415C53C9}" type="pres">
      <dgm:prSet presAssocID="{70297A9D-7156-4F85-89ED-DD6117B17E99}" presName="connTx" presStyleLbl="parChTrans1D2" presStyleIdx="3" presStyleCnt="5"/>
      <dgm:spPr/>
      <dgm:t>
        <a:bodyPr/>
        <a:lstStyle/>
        <a:p>
          <a:endParaRPr lang="en-US"/>
        </a:p>
      </dgm:t>
    </dgm:pt>
    <dgm:pt modelId="{FBF2663E-D84B-4B72-9A35-1A1BC93FB464}" type="pres">
      <dgm:prSet presAssocID="{C3C9D783-1D77-4F1B-BCE3-8545722F50E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BDD34-12CC-4147-855C-0E2EA9C1A361}" type="pres">
      <dgm:prSet presAssocID="{32D3A66D-3979-469E-BD8D-E6410AFA9399}" presName="Name9" presStyleLbl="parChTrans1D2" presStyleIdx="4" presStyleCnt="5"/>
      <dgm:spPr/>
      <dgm:t>
        <a:bodyPr/>
        <a:lstStyle/>
        <a:p>
          <a:endParaRPr lang="en-US"/>
        </a:p>
      </dgm:t>
    </dgm:pt>
    <dgm:pt modelId="{8CA115E1-CB10-4675-B975-3BD638DE251F}" type="pres">
      <dgm:prSet presAssocID="{32D3A66D-3979-469E-BD8D-E6410AFA9399}" presName="connTx" presStyleLbl="parChTrans1D2" presStyleIdx="4" presStyleCnt="5"/>
      <dgm:spPr/>
      <dgm:t>
        <a:bodyPr/>
        <a:lstStyle/>
        <a:p>
          <a:endParaRPr lang="en-US"/>
        </a:p>
      </dgm:t>
    </dgm:pt>
    <dgm:pt modelId="{C092AA98-35A4-4445-9BBF-81966DB98483}" type="pres">
      <dgm:prSet presAssocID="{28332847-BA54-4144-AD7A-26F2DDD7D9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45196A-D161-4E02-BF8A-17B3F836415B}" type="presOf" srcId="{DF49A4DF-35B0-49F9-BEC4-DFF7B1460DD5}" destId="{948F0890-3389-40BE-82AD-2F4A32515737}" srcOrd="1" destOrd="0" presId="urn:microsoft.com/office/officeart/2005/8/layout/radial1"/>
    <dgm:cxn modelId="{970C9A34-E1DB-422B-9245-D3999EE874C4}" type="presOf" srcId="{C3C9D783-1D77-4F1B-BCE3-8545722F50E5}" destId="{FBF2663E-D84B-4B72-9A35-1A1BC93FB464}" srcOrd="0" destOrd="0" presId="urn:microsoft.com/office/officeart/2005/8/layout/radial1"/>
    <dgm:cxn modelId="{0948BED2-E0F9-4214-A22B-9FAC549C87AB}" type="presOf" srcId="{32D3A66D-3979-469E-BD8D-E6410AFA9399}" destId="{11DBDD34-12CC-4147-855C-0E2EA9C1A361}" srcOrd="0" destOrd="0" presId="urn:microsoft.com/office/officeart/2005/8/layout/radial1"/>
    <dgm:cxn modelId="{69D2B037-7A53-4001-BE4B-062C4FF9F4EA}" srcId="{D58F6808-168A-46B3-81E5-1E098BB40691}" destId="{28332847-BA54-4144-AD7A-26F2DDD7D90F}" srcOrd="4" destOrd="0" parTransId="{32D3A66D-3979-469E-BD8D-E6410AFA9399}" sibTransId="{4922EDB1-DD9F-4484-9129-E0C7837DF12E}"/>
    <dgm:cxn modelId="{6D55EEC6-9B22-44A8-A697-B762C25D9016}" type="presOf" srcId="{28332847-BA54-4144-AD7A-26F2DDD7D90F}" destId="{C092AA98-35A4-4445-9BBF-81966DB98483}" srcOrd="0" destOrd="0" presId="urn:microsoft.com/office/officeart/2005/8/layout/radial1"/>
    <dgm:cxn modelId="{F3E2C440-D86B-4C1F-A26C-DE529F5FBCBA}" srcId="{D58F6808-168A-46B3-81E5-1E098BB40691}" destId="{24852950-1937-416E-BFB1-BA9563E83527}" srcOrd="0" destOrd="0" parTransId="{00318ED1-CAC3-4A55-A603-70520BA9B016}" sibTransId="{4FC0F1BB-4316-48D6-BE14-53310952EC59}"/>
    <dgm:cxn modelId="{5E61DCA8-FACD-4E76-8BDC-4C5CBE969250}" type="presOf" srcId="{298C7AB0-7618-4B77-934C-00F8A33F3201}" destId="{5BC0325B-E839-40D9-98E2-9927A4F30FA2}" srcOrd="0" destOrd="0" presId="urn:microsoft.com/office/officeart/2005/8/layout/radial1"/>
    <dgm:cxn modelId="{55FF2889-6B6C-4FB5-9BEC-FAEB8F15E756}" srcId="{D58F6808-168A-46B3-81E5-1E098BB40691}" destId="{D9A24381-1B88-4DDC-8678-909BF85D455C}" srcOrd="1" destOrd="0" parTransId="{3E19E9BC-2185-4FE2-9FAB-330354CC2BB7}" sibTransId="{7799FA8F-AA39-4214-B7B3-2BEEA7BA095F}"/>
    <dgm:cxn modelId="{36FB2E5A-15DF-4492-AE97-C73269EEF842}" type="presOf" srcId="{70297A9D-7156-4F85-89ED-DD6117B17E99}" destId="{3D502647-E0D5-46AF-8598-EFDE1374A73C}" srcOrd="0" destOrd="0" presId="urn:microsoft.com/office/officeart/2005/8/layout/radial1"/>
    <dgm:cxn modelId="{35EF4128-CCC0-4F8D-A6A4-495E32859614}" type="presOf" srcId="{00318ED1-CAC3-4A55-A603-70520BA9B016}" destId="{91E319DE-C4C5-4FFB-9E7B-D449587F273D}" srcOrd="0" destOrd="0" presId="urn:microsoft.com/office/officeart/2005/8/layout/radial1"/>
    <dgm:cxn modelId="{580F63FD-785F-437C-97B1-8067EEFD4420}" type="presOf" srcId="{3E19E9BC-2185-4FE2-9FAB-330354CC2BB7}" destId="{A9B49A36-A765-4C96-960A-A29D316545AB}" srcOrd="0" destOrd="0" presId="urn:microsoft.com/office/officeart/2005/8/layout/radial1"/>
    <dgm:cxn modelId="{F6E4DF64-ECE7-4859-815D-ADFDDBEA9C20}" type="presOf" srcId="{D58F6808-168A-46B3-81E5-1E098BB40691}" destId="{86ECCF22-A82A-4251-B60F-5E9F56988E03}" srcOrd="0" destOrd="0" presId="urn:microsoft.com/office/officeart/2005/8/layout/radial1"/>
    <dgm:cxn modelId="{E38C8D09-E72A-47F8-8F01-E4E24A261BE9}" srcId="{D58F6808-168A-46B3-81E5-1E098BB40691}" destId="{C3C9D783-1D77-4F1B-BCE3-8545722F50E5}" srcOrd="3" destOrd="0" parTransId="{70297A9D-7156-4F85-89ED-DD6117B17E99}" sibTransId="{1A379391-FA7A-408F-A8B8-4EB02A7AB72F}"/>
    <dgm:cxn modelId="{D9739509-FEF9-4EE2-AA45-4DF821A75E83}" type="presOf" srcId="{24852950-1937-416E-BFB1-BA9563E83527}" destId="{84AFAD30-37C8-4F16-9C7A-549D6A5DF0AA}" srcOrd="0" destOrd="0" presId="urn:microsoft.com/office/officeart/2005/8/layout/radial1"/>
    <dgm:cxn modelId="{C8CCFDC7-B388-47A5-B3D0-A619085B55F5}" srcId="{298C7AB0-7618-4B77-934C-00F8A33F3201}" destId="{D58F6808-168A-46B3-81E5-1E098BB40691}" srcOrd="0" destOrd="0" parTransId="{07D2B781-78DC-45F8-AFFE-652C7C069730}" sibTransId="{F03570F8-F2B7-41FB-ADD0-A5E802445BC4}"/>
    <dgm:cxn modelId="{CE058D58-45EC-405F-A9F9-14A1911B9411}" type="presOf" srcId="{00318ED1-CAC3-4A55-A603-70520BA9B016}" destId="{F8B669F9-5E00-45EC-815C-DF486B3E424E}" srcOrd="1" destOrd="0" presId="urn:microsoft.com/office/officeart/2005/8/layout/radial1"/>
    <dgm:cxn modelId="{3664CC7E-EF12-4A24-8162-4451C27E7D36}" srcId="{D58F6808-168A-46B3-81E5-1E098BB40691}" destId="{3961D7F3-886D-4B42-BA38-7BF576E60914}" srcOrd="2" destOrd="0" parTransId="{DF49A4DF-35B0-49F9-BEC4-DFF7B1460DD5}" sibTransId="{E6C22FFA-5DAC-4C1D-B24A-A9A7C1A3FA61}"/>
    <dgm:cxn modelId="{E9415BB7-F933-4429-BB56-8C3E42296640}" type="presOf" srcId="{70297A9D-7156-4F85-89ED-DD6117B17E99}" destId="{F4CA45A0-9C1D-437C-9263-09A0415C53C9}" srcOrd="1" destOrd="0" presId="urn:microsoft.com/office/officeart/2005/8/layout/radial1"/>
    <dgm:cxn modelId="{0987E648-9F6F-42F9-9E48-5736AA5CF963}" type="presOf" srcId="{DF49A4DF-35B0-49F9-BEC4-DFF7B1460DD5}" destId="{886BBF2C-1407-48C1-8383-BABA2AA0701D}" srcOrd="0" destOrd="0" presId="urn:microsoft.com/office/officeart/2005/8/layout/radial1"/>
    <dgm:cxn modelId="{95E4F7A7-40A9-4B86-9AF2-07D6DF656919}" type="presOf" srcId="{32D3A66D-3979-469E-BD8D-E6410AFA9399}" destId="{8CA115E1-CB10-4675-B975-3BD638DE251F}" srcOrd="1" destOrd="0" presId="urn:microsoft.com/office/officeart/2005/8/layout/radial1"/>
    <dgm:cxn modelId="{F03EB431-667D-4225-B9B2-9CB2C2AFDCAC}" type="presOf" srcId="{3E19E9BC-2185-4FE2-9FAB-330354CC2BB7}" destId="{4F6454B9-40A9-498A-AA6E-96C9EFD58D43}" srcOrd="1" destOrd="0" presId="urn:microsoft.com/office/officeart/2005/8/layout/radial1"/>
    <dgm:cxn modelId="{6AAA8F41-5FEF-4176-8159-848177E3BEA6}" type="presOf" srcId="{D9A24381-1B88-4DDC-8678-909BF85D455C}" destId="{183EAE00-E668-46B1-9EDB-9D214F2A30F5}" srcOrd="0" destOrd="0" presId="urn:microsoft.com/office/officeart/2005/8/layout/radial1"/>
    <dgm:cxn modelId="{84CD4EDB-D562-45C6-96CE-7C1D443CF805}" type="presOf" srcId="{3961D7F3-886D-4B42-BA38-7BF576E60914}" destId="{C28BA288-6D97-4BCF-B4BE-D82D26449317}" srcOrd="0" destOrd="0" presId="urn:microsoft.com/office/officeart/2005/8/layout/radial1"/>
    <dgm:cxn modelId="{4AD853D8-96EF-406B-8299-5887902A5D18}" type="presParOf" srcId="{5BC0325B-E839-40D9-98E2-9927A4F30FA2}" destId="{86ECCF22-A82A-4251-B60F-5E9F56988E03}" srcOrd="0" destOrd="0" presId="urn:microsoft.com/office/officeart/2005/8/layout/radial1"/>
    <dgm:cxn modelId="{4FE4480E-A56F-4A26-B0F3-C331685983F5}" type="presParOf" srcId="{5BC0325B-E839-40D9-98E2-9927A4F30FA2}" destId="{91E319DE-C4C5-4FFB-9E7B-D449587F273D}" srcOrd="1" destOrd="0" presId="urn:microsoft.com/office/officeart/2005/8/layout/radial1"/>
    <dgm:cxn modelId="{F1F74E7C-73D2-48A2-BBF2-2D8525BE92CB}" type="presParOf" srcId="{91E319DE-C4C5-4FFB-9E7B-D449587F273D}" destId="{F8B669F9-5E00-45EC-815C-DF486B3E424E}" srcOrd="0" destOrd="0" presId="urn:microsoft.com/office/officeart/2005/8/layout/radial1"/>
    <dgm:cxn modelId="{0CEC45F0-1252-44DD-A033-5161722353B3}" type="presParOf" srcId="{5BC0325B-E839-40D9-98E2-9927A4F30FA2}" destId="{84AFAD30-37C8-4F16-9C7A-549D6A5DF0AA}" srcOrd="2" destOrd="0" presId="urn:microsoft.com/office/officeart/2005/8/layout/radial1"/>
    <dgm:cxn modelId="{1C333E16-AE0F-4931-805E-0D316EEFD60C}" type="presParOf" srcId="{5BC0325B-E839-40D9-98E2-9927A4F30FA2}" destId="{A9B49A36-A765-4C96-960A-A29D316545AB}" srcOrd="3" destOrd="0" presId="urn:microsoft.com/office/officeart/2005/8/layout/radial1"/>
    <dgm:cxn modelId="{2F02E8E7-715B-4D2F-A9A0-773F522ACC43}" type="presParOf" srcId="{A9B49A36-A765-4C96-960A-A29D316545AB}" destId="{4F6454B9-40A9-498A-AA6E-96C9EFD58D43}" srcOrd="0" destOrd="0" presId="urn:microsoft.com/office/officeart/2005/8/layout/radial1"/>
    <dgm:cxn modelId="{12B19E77-FA25-4E91-97BD-DF672B00A1D6}" type="presParOf" srcId="{5BC0325B-E839-40D9-98E2-9927A4F30FA2}" destId="{183EAE00-E668-46B1-9EDB-9D214F2A30F5}" srcOrd="4" destOrd="0" presId="urn:microsoft.com/office/officeart/2005/8/layout/radial1"/>
    <dgm:cxn modelId="{CF40566A-5F27-4F23-82D0-D31203DA66B5}" type="presParOf" srcId="{5BC0325B-E839-40D9-98E2-9927A4F30FA2}" destId="{886BBF2C-1407-48C1-8383-BABA2AA0701D}" srcOrd="5" destOrd="0" presId="urn:microsoft.com/office/officeart/2005/8/layout/radial1"/>
    <dgm:cxn modelId="{0D1C6876-4748-4E85-8943-65359CE32D37}" type="presParOf" srcId="{886BBF2C-1407-48C1-8383-BABA2AA0701D}" destId="{948F0890-3389-40BE-82AD-2F4A32515737}" srcOrd="0" destOrd="0" presId="urn:microsoft.com/office/officeart/2005/8/layout/radial1"/>
    <dgm:cxn modelId="{0850D37F-4CAC-4D1B-BEE6-F6A9AF6D636C}" type="presParOf" srcId="{5BC0325B-E839-40D9-98E2-9927A4F30FA2}" destId="{C28BA288-6D97-4BCF-B4BE-D82D26449317}" srcOrd="6" destOrd="0" presId="urn:microsoft.com/office/officeart/2005/8/layout/radial1"/>
    <dgm:cxn modelId="{05C562AC-2FE3-46FF-A4AA-D398AAA43A77}" type="presParOf" srcId="{5BC0325B-E839-40D9-98E2-9927A4F30FA2}" destId="{3D502647-E0D5-46AF-8598-EFDE1374A73C}" srcOrd="7" destOrd="0" presId="urn:microsoft.com/office/officeart/2005/8/layout/radial1"/>
    <dgm:cxn modelId="{745BD898-5D46-436D-A70C-A59DAEED322A}" type="presParOf" srcId="{3D502647-E0D5-46AF-8598-EFDE1374A73C}" destId="{F4CA45A0-9C1D-437C-9263-09A0415C53C9}" srcOrd="0" destOrd="0" presId="urn:microsoft.com/office/officeart/2005/8/layout/radial1"/>
    <dgm:cxn modelId="{3ED8D82A-D790-4348-8FC3-9758E7F1E423}" type="presParOf" srcId="{5BC0325B-E839-40D9-98E2-9927A4F30FA2}" destId="{FBF2663E-D84B-4B72-9A35-1A1BC93FB464}" srcOrd="8" destOrd="0" presId="urn:microsoft.com/office/officeart/2005/8/layout/radial1"/>
    <dgm:cxn modelId="{F96BB8B0-CDCF-4FB1-87B4-66674B4BD0B3}" type="presParOf" srcId="{5BC0325B-E839-40D9-98E2-9927A4F30FA2}" destId="{11DBDD34-12CC-4147-855C-0E2EA9C1A361}" srcOrd="9" destOrd="0" presId="urn:microsoft.com/office/officeart/2005/8/layout/radial1"/>
    <dgm:cxn modelId="{99A61A1A-2A81-453E-B9F1-F919DA427EB1}" type="presParOf" srcId="{11DBDD34-12CC-4147-855C-0E2EA9C1A361}" destId="{8CA115E1-CB10-4675-B975-3BD638DE251F}" srcOrd="0" destOrd="0" presId="urn:microsoft.com/office/officeart/2005/8/layout/radial1"/>
    <dgm:cxn modelId="{67AF3DE4-CCE7-4381-BD23-C99B19B74E01}" type="presParOf" srcId="{5BC0325B-E839-40D9-98E2-9927A4F30FA2}" destId="{C092AA98-35A4-4445-9BBF-81966DB98483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CCF22-A82A-4251-B60F-5E9F56988E03}">
      <dsp:nvSpPr>
        <dsp:cNvPr id="0" name=""/>
        <dsp:cNvSpPr/>
      </dsp:nvSpPr>
      <dsp:spPr>
        <a:xfrm>
          <a:off x="3282850" y="2419771"/>
          <a:ext cx="1587698" cy="14592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b="0" kern="1200" dirty="0" smtClean="0">
              <a:effectLst/>
              <a:latin typeface="NikoshBAN" pitchFamily="2" charset="0"/>
              <a:cs typeface="NikoshBAN" pitchFamily="2" charset="0"/>
            </a:rPr>
            <a:t>নতুন</a:t>
          </a:r>
          <a:r>
            <a:rPr lang="bn-BD" sz="2500" b="0" kern="1200" baseline="0" dirty="0" smtClean="0">
              <a:effectLst/>
              <a:latin typeface="NikoshBAN" pitchFamily="2" charset="0"/>
              <a:cs typeface="NikoshBAN" pitchFamily="2" charset="0"/>
            </a:rPr>
            <a:t> শিখলাম </a:t>
          </a:r>
          <a:endParaRPr lang="en-US" sz="25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15363" y="2633466"/>
        <a:ext cx="1122672" cy="1031814"/>
      </dsp:txXfrm>
    </dsp:sp>
    <dsp:sp modelId="{91E319DE-C4C5-4FFB-9E7B-D449587F273D}">
      <dsp:nvSpPr>
        <dsp:cNvPr id="0" name=""/>
        <dsp:cNvSpPr/>
      </dsp:nvSpPr>
      <dsp:spPr>
        <a:xfrm rot="16200000">
          <a:off x="3745736" y="2069666"/>
          <a:ext cx="661927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661927" y="1914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060151" y="2072259"/>
        <a:ext cx="33096" cy="33096"/>
      </dsp:txXfrm>
    </dsp:sp>
    <dsp:sp modelId="{84AFAD30-37C8-4F16-9C7A-549D6A5DF0AA}">
      <dsp:nvSpPr>
        <dsp:cNvPr id="0" name=""/>
        <dsp:cNvSpPr/>
      </dsp:nvSpPr>
      <dsp:spPr>
        <a:xfrm>
          <a:off x="3209664" y="23772"/>
          <a:ext cx="1734071" cy="173407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dirty="0" smtClean="0">
              <a:effectLst/>
              <a:latin typeface="NikoshBAN" pitchFamily="2" charset="0"/>
              <a:cs typeface="NikoshBAN" pitchFamily="2" charset="0"/>
            </a:rPr>
            <a:t>ডেক্সটপ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463613" y="277721"/>
        <a:ext cx="1226173" cy="1226173"/>
      </dsp:txXfrm>
    </dsp:sp>
    <dsp:sp modelId="{A9B49A36-A765-4C96-960A-A29D316545AB}">
      <dsp:nvSpPr>
        <dsp:cNvPr id="0" name=""/>
        <dsp:cNvSpPr/>
      </dsp:nvSpPr>
      <dsp:spPr>
        <a:xfrm rot="20520000">
          <a:off x="4810358" y="2793635"/>
          <a:ext cx="604559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604559" y="1914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5097524" y="2797663"/>
        <a:ext cx="30227" cy="30227"/>
      </dsp:txXfrm>
    </dsp:sp>
    <dsp:sp modelId="{183EAE00-E668-46B1-9EDB-9D214F2A30F5}">
      <dsp:nvSpPr>
        <dsp:cNvPr id="0" name=""/>
        <dsp:cNvSpPr/>
      </dsp:nvSpPr>
      <dsp:spPr>
        <a:xfrm>
          <a:off x="5357687" y="1584402"/>
          <a:ext cx="1734071" cy="1734071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dirty="0" smtClean="0">
              <a:effectLst/>
              <a:latin typeface="NikoshBAN" pitchFamily="2" charset="0"/>
              <a:ea typeface="Calibri"/>
              <a:cs typeface="NikoshBAN" pitchFamily="2" charset="0"/>
            </a:rPr>
            <a:t>জিপিএস 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611636" y="1838351"/>
        <a:ext cx="1226173" cy="1226173"/>
      </dsp:txXfrm>
    </dsp:sp>
    <dsp:sp modelId="{886BBF2C-1407-48C1-8383-BABA2AA0701D}">
      <dsp:nvSpPr>
        <dsp:cNvPr id="0" name=""/>
        <dsp:cNvSpPr/>
      </dsp:nvSpPr>
      <dsp:spPr>
        <a:xfrm rot="3240000">
          <a:off x="4385316" y="3996500"/>
          <a:ext cx="641528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641528" y="1914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690042" y="3999603"/>
        <a:ext cx="32076" cy="32076"/>
      </dsp:txXfrm>
    </dsp:sp>
    <dsp:sp modelId="{C28BA288-6D97-4BCF-B4BE-D82D26449317}">
      <dsp:nvSpPr>
        <dsp:cNvPr id="0" name=""/>
        <dsp:cNvSpPr/>
      </dsp:nvSpPr>
      <dsp:spPr>
        <a:xfrm>
          <a:off x="4537215" y="4109556"/>
          <a:ext cx="1734071" cy="1734071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b="0" kern="1200" dirty="0" smtClean="0">
              <a:effectLst/>
              <a:latin typeface="NikoshBAN" pitchFamily="2" charset="0"/>
              <a:cs typeface="NikoshBAN" pitchFamily="2" charset="0"/>
            </a:rPr>
            <a:t>স্মার্ট ফোন </a:t>
          </a:r>
          <a:endParaRPr lang="en-US" sz="26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4791164" y="4363505"/>
        <a:ext cx="1226173" cy="1226173"/>
      </dsp:txXfrm>
    </dsp:sp>
    <dsp:sp modelId="{3D502647-E0D5-46AF-8598-EFDE1374A73C}">
      <dsp:nvSpPr>
        <dsp:cNvPr id="0" name=""/>
        <dsp:cNvSpPr/>
      </dsp:nvSpPr>
      <dsp:spPr>
        <a:xfrm rot="7560000">
          <a:off x="3126555" y="3996500"/>
          <a:ext cx="641528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641528" y="1914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431281" y="3999603"/>
        <a:ext cx="32076" cy="32076"/>
      </dsp:txXfrm>
    </dsp:sp>
    <dsp:sp modelId="{FBF2663E-D84B-4B72-9A35-1A1BC93FB464}">
      <dsp:nvSpPr>
        <dsp:cNvPr id="0" name=""/>
        <dsp:cNvSpPr/>
      </dsp:nvSpPr>
      <dsp:spPr>
        <a:xfrm>
          <a:off x="1882112" y="4109556"/>
          <a:ext cx="1734071" cy="1734071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b="0" kern="1200" dirty="0" smtClean="0">
              <a:effectLst/>
              <a:latin typeface="NikoshBAN" pitchFamily="2" charset="0"/>
              <a:cs typeface="NikoshBAN" pitchFamily="2" charset="0"/>
            </a:rPr>
            <a:t>নোটবুক </a:t>
          </a:r>
          <a:endParaRPr lang="en-US" sz="26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2136061" y="4363505"/>
        <a:ext cx="1226173" cy="1226173"/>
      </dsp:txXfrm>
    </dsp:sp>
    <dsp:sp modelId="{11DBDD34-12CC-4147-855C-0E2EA9C1A361}">
      <dsp:nvSpPr>
        <dsp:cNvPr id="0" name=""/>
        <dsp:cNvSpPr/>
      </dsp:nvSpPr>
      <dsp:spPr>
        <a:xfrm rot="11880000">
          <a:off x="2738481" y="2793635"/>
          <a:ext cx="604559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604559" y="1914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025647" y="2797663"/>
        <a:ext cx="30227" cy="30227"/>
      </dsp:txXfrm>
    </dsp:sp>
    <dsp:sp modelId="{C092AA98-35A4-4445-9BBF-81966DB98483}">
      <dsp:nvSpPr>
        <dsp:cNvPr id="0" name=""/>
        <dsp:cNvSpPr/>
      </dsp:nvSpPr>
      <dsp:spPr>
        <a:xfrm>
          <a:off x="1061640" y="1584402"/>
          <a:ext cx="1734071" cy="1734071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b="0" kern="1200" dirty="0" smtClean="0">
              <a:effectLst/>
              <a:latin typeface="NikoshBAN" pitchFamily="2" charset="0"/>
              <a:cs typeface="NikoshBAN" pitchFamily="2" charset="0"/>
            </a:rPr>
            <a:t>ল্যাপটপ </a:t>
          </a:r>
          <a:endParaRPr lang="en-US" sz="26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315589" y="1838351"/>
        <a:ext cx="1226173" cy="1226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0F379-C01A-4FF8-98E7-DCCB9EE96E9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E80A8-F13C-418F-BA95-692CABD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2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লোকটি</a:t>
            </a:r>
            <a:r>
              <a:rPr lang="bn-BD" baseline="0" dirty="0" smtClean="0"/>
              <a:t> </a:t>
            </a:r>
            <a:r>
              <a:rPr lang="bn-IN" baseline="0" dirty="0" smtClean="0"/>
              <a:t>কী</a:t>
            </a:r>
            <a:r>
              <a:rPr lang="bn-BD" baseline="0" dirty="0" smtClean="0"/>
              <a:t> ব্যবহার করছে? ছেলেমেয়েরা </a:t>
            </a:r>
            <a:r>
              <a:rPr lang="bn-IN" baseline="0" dirty="0" smtClean="0"/>
              <a:t>কী </a:t>
            </a:r>
            <a:r>
              <a:rPr lang="bn-BD" baseline="0" dirty="0" smtClean="0"/>
              <a:t>করছে? এই সমস্ত প্রশ্ন থেকেই পাঠ ঘোষ</a:t>
            </a:r>
            <a:r>
              <a:rPr lang="bn-IN" baseline="0" dirty="0" smtClean="0"/>
              <a:t>ণা </a:t>
            </a:r>
            <a:r>
              <a:rPr lang="bn-BD" baseline="0" dirty="0" smtClean="0"/>
              <a:t>করতে হবে।  আজকের পাঠের বিষয় কী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17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কী</a:t>
            </a:r>
            <a:r>
              <a:rPr lang="bn-BD" dirty="0" smtClean="0"/>
              <a:t> প্রযুক্তি</a:t>
            </a:r>
            <a:r>
              <a:rPr lang="bn-BD" baseline="0" dirty="0" smtClean="0"/>
              <a:t> ব্যবহার করছে এই প্রশ্নের মাধ্যমে টেলিভিশন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40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প্রযুক্তির</a:t>
            </a:r>
            <a:r>
              <a:rPr lang="bn-BD" baseline="0" dirty="0" smtClean="0"/>
              <a:t> বড় থেকে ছোট হলেও কার্যক্ষমতা দিন দিন বৃদ্ধি পাচ্ছে।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87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3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ছাত্র</a:t>
            </a:r>
            <a:r>
              <a:rPr lang="bn-BD" baseline="0" dirty="0" smtClean="0"/>
              <a:t>/ছাত্রীরা তালিকা তৈরি করে শিক্ষককে দেখাবে।  পরে সম্ভাব্য উত্তর দেখাবে।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6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0" dirty="0" smtClean="0">
                <a:effectLst/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="0" baseline="0" dirty="0" smtClean="0">
                <a:effectLst/>
                <a:latin typeface="NikoshBAN" pitchFamily="2" charset="0"/>
                <a:cs typeface="NikoshBAN" pitchFamily="2" charset="0"/>
              </a:rPr>
              <a:t> জিজ্ঞাসা করতে হবে তোমারা কিকি  নতুনশব্দ শিখলে? শিক্ষার্থীরা উত্তর করার পরে নতুন শব্দগুলো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3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উপর নির্ভর করবে উপস্থাপনা। তাই শিক্ষককে শিখনফলের দিকে লক্ষ রাখতে হবে।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1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মোবাইল</a:t>
            </a:r>
            <a:r>
              <a:rPr lang="bn-IN" baseline="0" dirty="0" smtClean="0"/>
              <a:t> </a:t>
            </a:r>
            <a:r>
              <a:rPr lang="bn-BD" dirty="0" smtClean="0"/>
              <a:t>প্রযুক্তি</a:t>
            </a:r>
            <a:r>
              <a:rPr lang="bn-BD" baseline="0" dirty="0" smtClean="0"/>
              <a:t> ব্যক্তি জীবনে তথ্য ও যোগাযোগ প্রযুক্তি হিসেবে ব্যবহৃত হয়। প্রতিদিন কাজে লাগে।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বোর্ডে একটি ট্যালি করবেন, কোন প্রযুক্তিটি শিক্ষার্থীরা বা তাদের পরিবারের সদস্যরা সবচেয়ে বেশি ব্যবহার করে। যেমন, মোবাইল ফোন কতজন ব্যবহার করে? টেলিভিশিন কতজন? কম্পিউটার? ট্যাব?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5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ভিডিওতে মোবাইল ফোনের বিভিন্ন ধরনের ব্যবহারের কথা বলা হয়েছে । ভিডিওটি মনোযোগ সহকারে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13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করার পরে এই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0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ছবির</a:t>
            </a:r>
            <a:r>
              <a:rPr lang="bn-BD" baseline="0" dirty="0" smtClean="0"/>
              <a:t> মাধ্যমে মোবাইলের ব্যবহার সম্পর্কে ছাত্র/ছাত্রীরা বলতে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6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কি কাজ করা</a:t>
            </a:r>
            <a:r>
              <a:rPr lang="bn-BD" baseline="0" dirty="0" smtClean="0"/>
              <a:t> হচ্ছে?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29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</a:t>
            </a:r>
            <a:r>
              <a:rPr lang="bn-BD" baseline="0" dirty="0" smtClean="0"/>
              <a:t> তোলা, ভিডিও করা, গান শোনা মোবাইলের মাধ্যমে হচ্ছে। ছবিগুলো দেখে ছাত্র/ ছাত্রীরা তথ্য ও যোগাযোগ প্রযুক্তির ব্যবহারের ক্ষেত্র সম্পর্কে বলতে  পারবে।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9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5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3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9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0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7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3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5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7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6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4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4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2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8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inus 6"/>
          <p:cNvSpPr/>
          <p:nvPr userDrawn="1"/>
        </p:nvSpPr>
        <p:spPr>
          <a:xfrm>
            <a:off x="-1524000" y="0"/>
            <a:ext cx="12192000" cy="238125"/>
          </a:xfrm>
          <a:prstGeom prst="mathMinus">
            <a:avLst>
              <a:gd name="adj1" fmla="val 699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inus 8"/>
          <p:cNvSpPr/>
          <p:nvPr userDrawn="1"/>
        </p:nvSpPr>
        <p:spPr>
          <a:xfrm rot="5400000">
            <a:off x="-4414837" y="3271837"/>
            <a:ext cx="9067800" cy="238125"/>
          </a:xfrm>
          <a:prstGeom prst="mathMinus">
            <a:avLst>
              <a:gd name="adj1" fmla="val 6994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Minus 9"/>
          <p:cNvSpPr/>
          <p:nvPr userDrawn="1"/>
        </p:nvSpPr>
        <p:spPr>
          <a:xfrm>
            <a:off x="-1600200" y="6619874"/>
            <a:ext cx="12344400" cy="238126"/>
          </a:xfrm>
          <a:prstGeom prst="mathMinus">
            <a:avLst>
              <a:gd name="adj1" fmla="val 69945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Minus 10"/>
          <p:cNvSpPr/>
          <p:nvPr userDrawn="1"/>
        </p:nvSpPr>
        <p:spPr>
          <a:xfrm rot="5400000">
            <a:off x="4448174" y="3305175"/>
            <a:ext cx="9144001" cy="247651"/>
          </a:xfrm>
          <a:prstGeom prst="mathMinus">
            <a:avLst>
              <a:gd name="adj1" fmla="val 6994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-Shape 11"/>
          <p:cNvSpPr/>
          <p:nvPr userDrawn="1"/>
        </p:nvSpPr>
        <p:spPr>
          <a:xfrm rot="5400000">
            <a:off x="-38100" y="38100"/>
            <a:ext cx="1295400" cy="1219200"/>
          </a:xfrm>
          <a:prstGeom prst="corner">
            <a:avLst>
              <a:gd name="adj1" fmla="val 17284"/>
              <a:gd name="adj2" fmla="val 148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 userDrawn="1"/>
        </p:nvSpPr>
        <p:spPr>
          <a:xfrm rot="16200000">
            <a:off x="7886700" y="5600699"/>
            <a:ext cx="1295400" cy="1219200"/>
          </a:xfrm>
          <a:prstGeom prst="corner">
            <a:avLst>
              <a:gd name="adj1" fmla="val 17284"/>
              <a:gd name="adj2" fmla="val 148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 userDrawn="1"/>
        </p:nvSpPr>
        <p:spPr>
          <a:xfrm>
            <a:off x="0" y="5638800"/>
            <a:ext cx="1295400" cy="1219200"/>
          </a:xfrm>
          <a:prstGeom prst="corner">
            <a:avLst>
              <a:gd name="adj1" fmla="val 17284"/>
              <a:gd name="adj2" fmla="val 1481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-Shape 14"/>
          <p:cNvSpPr/>
          <p:nvPr userDrawn="1"/>
        </p:nvSpPr>
        <p:spPr>
          <a:xfrm rot="10800000">
            <a:off x="7848600" y="0"/>
            <a:ext cx="1295400" cy="1219200"/>
          </a:xfrm>
          <a:prstGeom prst="corner">
            <a:avLst>
              <a:gd name="adj1" fmla="val 17284"/>
              <a:gd name="adj2" fmla="val 1481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8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265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381000"/>
            <a:ext cx="4343400" cy="1295400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 w="0"/>
                <a:solidFill>
                  <a:sysClr val="windowText" lastClr="000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স্বাগতম</a:t>
            </a:r>
            <a:endParaRPr kumimoji="0" lang="en-GB" sz="8800" b="1" i="0" u="none" strike="noStrike" kern="0" cap="none" spc="0" normalizeH="0" baseline="0" noProof="0" dirty="0">
              <a:ln w="0"/>
              <a:solidFill>
                <a:sysClr val="windowText" lastClr="00000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47" y="1862454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381000"/>
            <a:ext cx="1358900" cy="1506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398463"/>
            <a:ext cx="1358900" cy="1506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85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2" y="685800"/>
            <a:ext cx="5694218" cy="3943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33400" y="5029200"/>
            <a:ext cx="8153400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SMS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পাঠানোর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জন্য তথ্য ও যোগাযোগ প্রযুক্তি ব্যবহার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 হয় 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4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3956399" cy="3132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43000" y="4343400"/>
            <a:ext cx="678180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 করে সাধারণ মানুষও ছবি তুলতে ও  ভিডিও করতে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1018275"/>
            <a:ext cx="3956399" cy="29453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0185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93" y="1066800"/>
            <a:ext cx="3978279" cy="2845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7" y="1061113"/>
            <a:ext cx="3840969" cy="289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9434" y="4053751"/>
            <a:ext cx="8074537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মোবাইল ফোন ও ল্যাপটপ ব্যবহার করে ভিডিও গান দেখা ও শোনা  যায়।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9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039899"/>
            <a:ext cx="79248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টেলিভিশনে বিভিন্ন অনুষ্ঠান, খবর দেখা ও শোনা যায়।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37" y="914400"/>
            <a:ext cx="4138863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16" y="914400"/>
            <a:ext cx="4398684" cy="30536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2207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4"/>
          <p:cNvSpPr/>
          <p:nvPr/>
        </p:nvSpPr>
        <p:spPr>
          <a:xfrm rot="5400000">
            <a:off x="3830679" y="1308203"/>
            <a:ext cx="838200" cy="7363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322" y="553607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দিন দিন ছোট হচ্ছে এবং স্মার্ট ফোন দিয়েও কম্পিউটার এর কাজ করা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যাচ্ছে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যার ফলে প্রযুক্তি সাধারণ মানুষের হাতের মুঠোয় এসেছে।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9" y="500513"/>
            <a:ext cx="2787770" cy="20429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546963"/>
            <a:ext cx="3048000" cy="1996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9" y="2927445"/>
            <a:ext cx="2447925" cy="18669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5400000">
            <a:off x="3462482" y="3632304"/>
            <a:ext cx="838200" cy="7363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21" y="3343276"/>
            <a:ext cx="2124075" cy="2152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3897" y="2543459"/>
            <a:ext cx="1023795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ডেস্কটপ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4715" y="4843790"/>
            <a:ext cx="1525098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ট্যাবলেট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4680" y="2543459"/>
            <a:ext cx="1414320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ল্যাপটপ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8661" y="3942269"/>
            <a:ext cx="1735861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স্মার্ট ফোন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0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3" r="19039"/>
          <a:stretch/>
        </p:blipFill>
        <p:spPr>
          <a:xfrm>
            <a:off x="762000" y="855049"/>
            <a:ext cx="2576945" cy="3234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" y="4495800"/>
            <a:ext cx="8382000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গাড়ীতে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জিপিএস ব্যবহার করে পৃথিবীর যে কোন স্থানের অবস্থান বের করা যায় এবং ঠিকানা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জানা না থাকলেও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জিপিএস-এর সাহায্যে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খুঁজে পাওয়া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2000"/>
            <a:ext cx="4267200" cy="332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199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949476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a typeface="Calibri"/>
                <a:cs typeface="NikoshBAN"/>
              </a:rPr>
              <a:t>মনে কর তুমি ঠিক করেছ কোনো ধরনের তথ্য প্রযুক্তি ব্যবহার না করে তোমার দিন কাটবে । সারা দিনে কোন </a:t>
            </a:r>
            <a:r>
              <a:rPr lang="bn-BD" sz="3600" dirty="0" smtClean="0">
                <a:ea typeface="Calibri"/>
                <a:cs typeface="NikoshBAN"/>
              </a:rPr>
              <a:t>কাজগুলো </a:t>
            </a:r>
            <a:r>
              <a:rPr lang="bn-BD" sz="3600" dirty="0">
                <a:ea typeface="Calibri"/>
                <a:cs typeface="NikoshBAN"/>
              </a:rPr>
              <a:t>তুমি করতে পারবে না তার একটা তালিকা তৈরি কর</a:t>
            </a:r>
            <a:r>
              <a:rPr lang="hi-IN" sz="3600" dirty="0">
                <a:ea typeface="Calibri"/>
                <a:cs typeface="NikoshBAN"/>
              </a:rPr>
              <a:t>। </a:t>
            </a:r>
            <a:endParaRPr lang="en-US" sz="3600" dirty="0">
              <a:ea typeface="Calibri"/>
              <a:cs typeface="Vrind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6400" y="510637"/>
            <a:ext cx="5998263" cy="2232563"/>
            <a:chOff x="2376711" y="76200"/>
            <a:chExt cx="6699320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2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12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89145588"/>
              </p:ext>
            </p:extLst>
          </p:nvPr>
        </p:nvGraphicFramePr>
        <p:xfrm>
          <a:off x="533400" y="533400"/>
          <a:ext cx="8153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01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ECCF22-A82A-4251-B60F-5E9F5698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319DE-C4C5-4FFB-9E7B-D449587F2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AFAD30-37C8-4F16-9C7A-549D6A5DF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B49A36-A765-4C96-960A-A29D31654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3EAE00-E668-46B1-9EDB-9D214F2A3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6BBF2C-1407-48C1-8383-BABA2AA07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8BA288-6D97-4BCF-B4BE-D82D26449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502647-E0D5-46AF-8598-EFDE1374A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F2663E-D84B-4B72-9A35-1A1BC93FB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DD34-12CC-4147-855C-0E2EA9C1A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92AA98-35A4-4445-9BBF-81966DB98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57942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ea typeface="Calibri"/>
                <a:cs typeface="NikoshBAN"/>
              </a:rPr>
              <a:t>ব্যক্তিগত যোগাযোগের জন্য তুমি কোন তথ্য </a:t>
            </a:r>
            <a:r>
              <a:rPr lang="bn-BD" sz="4400" dirty="0">
                <a:ea typeface="Calibri"/>
                <a:cs typeface="NikoshBAN"/>
              </a:rPr>
              <a:t>ও যোগাযোগ </a:t>
            </a:r>
            <a:r>
              <a:rPr lang="bn-BD" sz="4400" dirty="0" smtClean="0">
                <a:ea typeface="Calibri"/>
                <a:cs typeface="NikoshBAN"/>
              </a:rPr>
              <a:t>প্রযুক্তি বেশি পছন্দ কর</a:t>
            </a:r>
            <a:r>
              <a:rPr lang="bn-IN" sz="4400" dirty="0" smtClean="0">
                <a:ea typeface="Calibri"/>
                <a:cs typeface="NikoshBAN"/>
              </a:rPr>
              <a:t>-ব্যাখ্যা কর। </a:t>
            </a:r>
            <a:endParaRPr lang="en-US" sz="4400" dirty="0">
              <a:ea typeface="Calibri"/>
              <a:cs typeface="Vrind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3506" y="1097434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1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kumimoji="0" lang="bn-BD" sz="4800" b="1" i="0" u="none" strike="noStrike" kern="0" cap="none" spc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বাড়ির কাজ</a:t>
            </a:r>
            <a:endParaRPr kumimoji="0" lang="en-US" sz="48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95400" y="516721"/>
            <a:ext cx="2362200" cy="1992421"/>
            <a:chOff x="3352800" y="762000"/>
            <a:chExt cx="3581400" cy="3017520"/>
          </a:xfrm>
        </p:grpSpPr>
        <p:pic>
          <p:nvPicPr>
            <p:cNvPr id="7" name="Picture 6" descr="home-icon.jpg"/>
            <p:cNvPicPr>
              <a:picLocks noChangeAspect="1"/>
            </p:cNvPicPr>
            <p:nvPr/>
          </p:nvPicPr>
          <p:blipFill>
            <a:blip r:embed="rId2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ysClr val="windowText" lastClr="000000"/>
              </a:solidFill>
            </a:ln>
            <a:effectLst>
              <a:softEdge rad="112500"/>
            </a:effectLst>
          </p:spPr>
        </p:pic>
        <p:sp>
          <p:nvSpPr>
            <p:cNvPr id="8" name="Oval 7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2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295400" y="4389755"/>
            <a:ext cx="657125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5400" b="1" kern="10" spc="50" dirty="0" smtClean="0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5400" b="1" kern="10" spc="50" dirty="0" smtClean="0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5400" b="1" kern="10" spc="50" dirty="0" err="1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5400" b="1" kern="10" spc="50" dirty="0">
              <a:ln w="11430"/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87283"/>
            <a:ext cx="5363917" cy="3013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8582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50774"/>
            <a:ext cx="5828363" cy="3949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64" y="2050774"/>
            <a:ext cx="3179413" cy="3938912"/>
          </a:xfrm>
          <a:prstGeom prst="rect">
            <a:avLst/>
          </a:prstGeom>
        </p:spPr>
      </p:pic>
      <p:sp>
        <p:nvSpPr>
          <p:cNvPr id="4" name="Diagonal Stripe 3"/>
          <p:cNvSpPr/>
          <p:nvPr/>
        </p:nvSpPr>
        <p:spPr>
          <a:xfrm rot="154873">
            <a:off x="2070656" y="1224056"/>
            <a:ext cx="4339042" cy="902005"/>
          </a:xfrm>
          <a:prstGeom prst="diagStrip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solidFill>
                  <a:schemeClr val="tx1"/>
                </a:solidFill>
                <a:latin typeface="Vladimir Script" panose="03050402040407070305" pitchFamily="66" charset="0"/>
                <a:cs typeface="ArhialkhanMJ" panose="00000400000000000000" pitchFamily="2" charset="0"/>
              </a:rPr>
              <a:t>শিক্ষক</a:t>
            </a:r>
            <a:r>
              <a:rPr lang="en-US" sz="3300" dirty="0">
                <a:solidFill>
                  <a:schemeClr val="tx1"/>
                </a:solidFill>
                <a:latin typeface="Vladimir Script" panose="03050402040407070305" pitchFamily="66" charset="0"/>
                <a:cs typeface="ArhialkhanMJ" panose="000004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Vladimir Script" panose="03050402040407070305" pitchFamily="66" charset="0"/>
                <a:cs typeface="ArhialkhanMJ" panose="00000400000000000000" pitchFamily="2" charset="0"/>
              </a:rPr>
              <a:t>পরিচিতি</a:t>
            </a:r>
            <a:endParaRPr lang="en-US" sz="3300" dirty="0">
              <a:solidFill>
                <a:schemeClr val="tx1"/>
              </a:solidFill>
              <a:latin typeface="Vladimir Script" panose="03050402040407070305" pitchFamily="66" charset="0"/>
              <a:cs typeface="Arhialkhan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8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  <p:sndAc>
          <p:stSnd loop="1">
            <p:snd r:embed="rId2" name="cashreg.wav"/>
          </p:stSnd>
        </p:sndAc>
      </p:transition>
    </mc:Choice>
    <mc:Fallback>
      <p:transition spd="slow">
        <p:fade/>
        <p:sndAc>
          <p:stSnd loop="1">
            <p:snd r:embed="rId2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6052" y="838200"/>
            <a:ext cx="6629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ব্যক্তি জীবনে তথ্য ও যোগাযোগ প্রযুক্তি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43" y="1898745"/>
            <a:ext cx="3258208" cy="2667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57" y="1916063"/>
            <a:ext cx="3730457" cy="2649683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62001" y="4724400"/>
            <a:ext cx="3886200" cy="52322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টেলিভিশনে অনুষ্ঠান দেখা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4149" y="4724400"/>
            <a:ext cx="3676133" cy="52322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ফোনে কথা বলা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5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295400"/>
            <a:ext cx="8382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... </a:t>
            </a:r>
            <a:endParaRPr lang="bn-BD" sz="1600" b="1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1600" dirty="0" smtClean="0"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hi-IN" sz="16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bn-BD" sz="1600" dirty="0" smtClean="0">
                <a:latin typeface="NikoshBAN" pitchFamily="2" charset="0"/>
                <a:ea typeface="Calibri"/>
                <a:cs typeface="NikoshBAN" pitchFamily="2" charset="0"/>
              </a:rPr>
              <a:t>ব্যক্তিগত প্রয়োজনে অন্যান্য প্রযুক্তির তুলনায় তথ্য </a:t>
            </a:r>
            <a:r>
              <a:rPr lang="bn-BD" sz="1600" dirty="0">
                <a:latin typeface="NikoshBAN" pitchFamily="2" charset="0"/>
                <a:ea typeface="Calibri"/>
                <a:cs typeface="NikoshBAN" pitchFamily="2" charset="0"/>
              </a:rPr>
              <a:t>ও যোগাযোগ </a:t>
            </a:r>
            <a:endParaRPr lang="bn-IN" sz="1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16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16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r>
              <a:rPr lang="bn-BD" sz="1600" dirty="0" smtClean="0">
                <a:latin typeface="NikoshBAN" pitchFamily="2" charset="0"/>
                <a:ea typeface="Calibri"/>
                <a:cs typeface="NikoshBAN" pitchFamily="2" charset="0"/>
              </a:rPr>
              <a:t>প্রযুক্তির গুরুত্ব </a:t>
            </a:r>
            <a:r>
              <a:rPr lang="bn-IN" sz="1600" dirty="0" smtClean="0">
                <a:latin typeface="NikoshBAN" pitchFamily="2" charset="0"/>
                <a:ea typeface="Calibri"/>
                <a:cs typeface="NikoshBAN" pitchFamily="2" charset="0"/>
              </a:rPr>
              <a:t>বর্ণনা করতে </a:t>
            </a:r>
            <a:r>
              <a:rPr lang="bn-BD" sz="1600" dirty="0" smtClean="0"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bn-IN" sz="16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1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</a:p>
          <a:p>
            <a:r>
              <a:rPr lang="bn-BD" sz="1600" dirty="0" smtClean="0"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hi-IN" sz="16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bn-BD" sz="1600" dirty="0" smtClean="0">
                <a:latin typeface="NikoshBAN" pitchFamily="2" charset="0"/>
                <a:ea typeface="Calibri"/>
                <a:cs typeface="NikoshBAN" pitchFamily="2" charset="0"/>
              </a:rPr>
              <a:t>একজন সাধারণ মানু</a:t>
            </a:r>
            <a:r>
              <a:rPr lang="bn-IN" sz="1600" dirty="0" smtClean="0">
                <a:latin typeface="NikoshBAN" pitchFamily="2" charset="0"/>
                <a:ea typeface="Calibri"/>
                <a:cs typeface="NikoshBAN" pitchFamily="2" charset="0"/>
              </a:rPr>
              <a:t>ষের</a:t>
            </a:r>
            <a:r>
              <a:rPr lang="bn-BD" sz="1600" dirty="0" smtClean="0">
                <a:latin typeface="NikoshBAN" pitchFamily="2" charset="0"/>
                <a:ea typeface="Calibri"/>
                <a:cs typeface="NikoshBAN" pitchFamily="2" charset="0"/>
              </a:rPr>
              <a:t> দৈনন্দিন কি কি তথ্য </a:t>
            </a:r>
            <a:r>
              <a:rPr lang="bn-BD" sz="1600" dirty="0">
                <a:latin typeface="NikoshBAN" pitchFamily="2" charset="0"/>
                <a:ea typeface="Calibri"/>
                <a:cs typeface="NikoshBAN" pitchFamily="2" charset="0"/>
              </a:rPr>
              <a:t>ও </a:t>
            </a:r>
            <a:r>
              <a:rPr lang="bn-BD" sz="1600" dirty="0" smtClean="0">
                <a:latin typeface="NikoshBAN" pitchFamily="2" charset="0"/>
                <a:ea typeface="Calibri"/>
                <a:cs typeface="NikoshBAN" pitchFamily="2" charset="0"/>
              </a:rPr>
              <a:t>যোগাযোগ  </a:t>
            </a:r>
          </a:p>
          <a:p>
            <a:r>
              <a:rPr lang="bn-BD" sz="16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ea typeface="Calibri"/>
                <a:cs typeface="NikoshBAN" pitchFamily="2" charset="0"/>
              </a:rPr>
              <a:t>  প্রযুক্তি ব্যবহা</a:t>
            </a:r>
            <a:r>
              <a:rPr lang="bn-IN" sz="1600" dirty="0" smtClean="0">
                <a:latin typeface="NikoshBAN" pitchFamily="2" charset="0"/>
                <a:ea typeface="Calibri"/>
                <a:cs typeface="NikoshBAN" pitchFamily="2" charset="0"/>
              </a:rPr>
              <a:t>রের </a:t>
            </a:r>
            <a:r>
              <a:rPr lang="bn-BD" sz="1600" dirty="0" smtClean="0">
                <a:latin typeface="NikoshBAN" pitchFamily="2" charset="0"/>
                <a:ea typeface="Calibri"/>
                <a:cs typeface="NikoshBAN" pitchFamily="2" charset="0"/>
              </a:rPr>
              <a:t>তালিকা প্রস্তুত  করতে পারবে</a:t>
            </a:r>
            <a:r>
              <a:rPr lang="bn-IN" sz="16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hi-IN" sz="1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bn-BD" sz="1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1600" dirty="0" smtClean="0">
                <a:latin typeface="NikoshBAN" pitchFamily="2" charset="0"/>
                <a:ea typeface="Calibri"/>
                <a:cs typeface="NikoshBAN" pitchFamily="2" charset="0"/>
              </a:rPr>
              <a:t>৩। ব্যক্তিগত যোগাযোগ এর মাধ্যম হিসেবে তথ্য </a:t>
            </a:r>
            <a:r>
              <a:rPr lang="bn-BD" sz="1600" dirty="0">
                <a:latin typeface="NikoshBAN" pitchFamily="2" charset="0"/>
                <a:ea typeface="Calibri"/>
                <a:cs typeface="NikoshBAN" pitchFamily="2" charset="0"/>
              </a:rPr>
              <a:t>ও যোগাযোগ </a:t>
            </a:r>
            <a:endParaRPr lang="bn-IN" sz="1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16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16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r>
              <a:rPr lang="bn-BD" sz="1600" dirty="0" smtClean="0">
                <a:latin typeface="NikoshBAN" pitchFamily="2" charset="0"/>
                <a:ea typeface="Calibri"/>
                <a:cs typeface="NikoshBAN" pitchFamily="2" charset="0"/>
              </a:rPr>
              <a:t>প্রযুক্তির ভূমিকা বর্ণনা করতে পারবে</a:t>
            </a:r>
            <a:r>
              <a:rPr lang="bn-IN" sz="16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en-US" sz="16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1600" dirty="0" smtClean="0"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hi-IN" sz="1600" dirty="0" smtClean="0"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r>
              <a:rPr lang="bn-BD" sz="1600" dirty="0" smtClean="0">
                <a:latin typeface="NikoshBAN" pitchFamily="2" charset="0"/>
                <a:ea typeface="Calibri"/>
                <a:cs typeface="NikoshBAN" pitchFamily="2" charset="0"/>
              </a:rPr>
              <a:t> বিনোদনের মাধ্যম হিসেবে  তথ্য ও  যোগাযোগ </a:t>
            </a:r>
            <a:r>
              <a:rPr lang="bn-BD" sz="1600" dirty="0">
                <a:latin typeface="NikoshBAN" pitchFamily="2" charset="0"/>
                <a:ea typeface="Calibri"/>
                <a:cs typeface="NikoshBAN" pitchFamily="2" charset="0"/>
              </a:rPr>
              <a:t>প্রযুক্তির </a:t>
            </a:r>
            <a:r>
              <a:rPr lang="bn-BD" sz="1600" dirty="0" smtClean="0">
                <a:latin typeface="NikoshBAN" pitchFamily="2" charset="0"/>
                <a:ea typeface="Calibri"/>
                <a:cs typeface="NikoshBAN" pitchFamily="2" charset="0"/>
              </a:rPr>
              <a:t>সুবিধা </a:t>
            </a:r>
          </a:p>
          <a:p>
            <a:r>
              <a:rPr lang="bn-BD" sz="16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ea typeface="Calibri"/>
                <a:cs typeface="NikoshBAN" pitchFamily="2" charset="0"/>
              </a:rPr>
              <a:t>  ব্যাখ্যা করতে  পারবে</a:t>
            </a:r>
            <a:r>
              <a:rPr lang="bn-IN" sz="16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bn-BD" sz="1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1600" dirty="0" smtClean="0">
                <a:latin typeface="NikoshBAN" pitchFamily="2" charset="0"/>
                <a:ea typeface="Calibri"/>
                <a:cs typeface="NikoshBAN" pitchFamily="2" charset="0"/>
              </a:rPr>
              <a:t>৫। </a:t>
            </a:r>
            <a:r>
              <a:rPr lang="en-US" sz="1600" dirty="0" smtClean="0">
                <a:latin typeface="NikoshBAN" pitchFamily="2" charset="0"/>
                <a:ea typeface="Calibri"/>
                <a:cs typeface="NikoshBAN" pitchFamily="2" charset="0"/>
              </a:rPr>
              <a:t>GPS </a:t>
            </a:r>
            <a:r>
              <a:rPr lang="bn-BD" sz="1600" dirty="0" smtClean="0">
                <a:latin typeface="NikoshBAN" pitchFamily="2" charset="0"/>
                <a:ea typeface="Calibri"/>
                <a:cs typeface="NikoshBAN" pitchFamily="2" charset="0"/>
              </a:rPr>
              <a:t>এর ধারণা ব্যাখ্যা করতে পারবে।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381000"/>
            <a:ext cx="33528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63512"/>
            <a:ext cx="3260677" cy="2207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09800" y="5715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উপরের প্রযুক্তিগুলোর মধ্যে পার্থক্য কী?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কোনটি সাধারণ মানুষের প্রতিদিন কাজে লাগে?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" y="304800"/>
            <a:ext cx="3159356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"/>
            <a:ext cx="3368722" cy="2070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00" y="2866125"/>
            <a:ext cx="3226538" cy="223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828800" y="2445928"/>
            <a:ext cx="1528682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উড়োজাহাজ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4676" y="2438400"/>
            <a:ext cx="1528682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বাস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3324" y="5251744"/>
            <a:ext cx="2885615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পাওয়ার ট্রিলার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4676" y="5165364"/>
            <a:ext cx="1997334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মোবাইল ফোন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670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তুমি চিন্তা করে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তোমার পরিবারের সদস্যরা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দিন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কী কী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 কর।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215479"/>
            <a:ext cx="2895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0" lang="bn-BD" sz="4000" b="1" i="0" u="none" strike="noStrike" kern="11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ikoshBAN" pitchFamily="2" charset="0"/>
                <a:cs typeface="NikoshBAN"/>
                <a:sym typeface="Wingdings"/>
              </a:rPr>
              <a:t>একক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15603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525" y="24384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সেখানে মোবাইল ফোন দিয়ে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কাজ করা হচ্ছে তার একটি তালিকা প্রস্তুত কর।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914400"/>
            <a:ext cx="2895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0" lang="bn-BD" sz="4000" b="1" i="0" u="none" strike="noStrike" kern="11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812039"/>
              </p:ext>
            </p:extLst>
          </p:nvPr>
        </p:nvGraphicFramePr>
        <p:xfrm>
          <a:off x="3276600" y="3886200"/>
          <a:ext cx="1797754" cy="151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6600" y="3886200"/>
                        <a:ext cx="1797754" cy="1516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41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46287"/>
            <a:ext cx="777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যোগাযোগের মাধ্যম হিসেবে মোবাইল ফোন দিয়ে যা করা যায়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টাকা পাঠানো ও গ্রহণ করা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বিদ্যুৎ,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পানির বিল পরিশোধ করা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পরীক্ষার ফলাফল গ্রহণ করা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থানায় মামলা করা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৫। পাসপোর্টের আবেদন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৬। ভর্তি পরিক্ষার রেজিষ্ট্রেশন করা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৭।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ট্রেনের টিকেট বুক করা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381000"/>
            <a:ext cx="2819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সম্ভাব্য উত্তর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9" y="742030"/>
            <a:ext cx="3712442" cy="398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1" y="4952999"/>
            <a:ext cx="7162799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9975"/>
            <a:ext cx="4191289" cy="326722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Up Arrow 4"/>
          <p:cNvSpPr/>
          <p:nvPr/>
        </p:nvSpPr>
        <p:spPr>
          <a:xfrm rot="5622507" flipH="1">
            <a:off x="2498105" y="2155216"/>
            <a:ext cx="324534" cy="457567"/>
          </a:xfrm>
          <a:prstGeom prst="upArrow">
            <a:avLst>
              <a:gd name="adj1" fmla="val 50000"/>
              <a:gd name="adj2" fmla="val 53318"/>
            </a:avLst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6200000" flipH="1">
            <a:off x="6352280" y="2487942"/>
            <a:ext cx="371068" cy="576785"/>
          </a:xfrm>
          <a:prstGeom prst="upArrow">
            <a:avLst>
              <a:gd name="adj1" fmla="val 50000"/>
              <a:gd name="adj2" fmla="val 53318"/>
            </a:avLst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4.81481E-6 L 0.50972 -0.036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1" y="-18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0.52326 -0.127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63" y="-63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617</Words>
  <Application>Microsoft Office PowerPoint</Application>
  <PresentationFormat>On-screen Show (4:3)</PresentationFormat>
  <Paragraphs>84</Paragraphs>
  <Slides>19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ArhialkhanMJ</vt:lpstr>
      <vt:lpstr>Arial</vt:lpstr>
      <vt:lpstr>Calibri</vt:lpstr>
      <vt:lpstr>NikoshBAN</vt:lpstr>
      <vt:lpstr>SolaimanLipi</vt:lpstr>
      <vt:lpstr>Vladimir Script</vt:lpstr>
      <vt:lpstr>Vrinda</vt:lpstr>
      <vt:lpstr>Wingdings</vt:lpstr>
      <vt:lpstr>1_Office Theme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Microsoft account</cp:lastModifiedBy>
  <cp:revision>208</cp:revision>
  <dcterms:created xsi:type="dcterms:W3CDTF">2015-03-31T15:15:49Z</dcterms:created>
  <dcterms:modified xsi:type="dcterms:W3CDTF">2024-06-27T14:17:42Z</dcterms:modified>
</cp:coreProperties>
</file>