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88" r:id="rId3"/>
    <p:sldId id="262" r:id="rId4"/>
    <p:sldId id="264" r:id="rId5"/>
    <p:sldId id="283" r:id="rId6"/>
    <p:sldId id="284" r:id="rId7"/>
    <p:sldId id="263" r:id="rId8"/>
    <p:sldId id="265" r:id="rId9"/>
    <p:sldId id="271" r:id="rId10"/>
    <p:sldId id="280" r:id="rId11"/>
    <p:sldId id="272" r:id="rId12"/>
    <p:sldId id="273" r:id="rId13"/>
    <p:sldId id="274" r:id="rId14"/>
    <p:sldId id="281" r:id="rId15"/>
    <p:sldId id="275" r:id="rId16"/>
    <p:sldId id="277" r:id="rId17"/>
    <p:sldId id="279" r:id="rId18"/>
    <p:sldId id="286" r:id="rId19"/>
    <p:sldId id="25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0860" autoAdjust="0"/>
  </p:normalViewPr>
  <p:slideViewPr>
    <p:cSldViewPr>
      <p:cViewPr varScale="1">
        <p:scale>
          <a:sx n="68" d="100"/>
          <a:sy n="68" d="100"/>
        </p:scale>
        <p:origin x="144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63224A-C0AB-4CA1-B3CD-282B319B6A41}" type="doc">
      <dgm:prSet loTypeId="urn:microsoft.com/office/officeart/2005/8/layout/radial5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F262E6A-E540-48C5-BBF5-3EDB698E178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bn-BD" sz="2400" b="0" dirty="0" smtClean="0">
              <a:effectLst/>
              <a:latin typeface="NikoshBAN" pitchFamily="2" charset="0"/>
              <a:cs typeface="NikoshBAN" pitchFamily="2" charset="0"/>
            </a:rPr>
            <a:t>সাগর কি কি কাজ  করল? </a:t>
          </a:r>
          <a:endParaRPr lang="en-US" sz="24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B90B998D-71C5-4C36-B8F7-F88AD7930CD1}" type="parTrans" cxnId="{CD05ACE4-18CF-44C5-9951-B9E17EA7768A}">
      <dgm:prSet/>
      <dgm:spPr/>
      <dgm:t>
        <a:bodyPr/>
        <a:lstStyle/>
        <a:p>
          <a:pPr algn="ctr"/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852768BE-8508-4B0C-86B9-7625CEAF56A9}" type="sibTrans" cxnId="{CD05ACE4-18CF-44C5-9951-B9E17EA7768A}">
      <dgm:prSet/>
      <dgm:spPr/>
      <dgm:t>
        <a:bodyPr/>
        <a:lstStyle/>
        <a:p>
          <a:pPr algn="ctr"/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0043D22C-8B58-4A5E-9367-59AB92456E79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b="0" dirty="0" err="1" smtClean="0">
              <a:effectLst/>
              <a:latin typeface="NikoshBAN" pitchFamily="2" charset="0"/>
              <a:cs typeface="NikoshBAN" pitchFamily="2" charset="0"/>
            </a:rPr>
            <a:t>এলার্ম</a:t>
          </a:r>
          <a:r>
            <a:rPr lang="en-US" b="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b="0" dirty="0" err="1" smtClean="0">
              <a:effectLst/>
              <a:latin typeface="NikoshBAN" pitchFamily="2" charset="0"/>
              <a:cs typeface="NikoshBAN" pitchFamily="2" charset="0"/>
            </a:rPr>
            <a:t>শুন</a:t>
          </a:r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লো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9B17A99F-FC91-4DF9-BD24-DDAE00C5F08A}" type="parTrans" cxnId="{361E5DCF-C47E-468B-80C0-C9D69B742AF7}">
      <dgm:prSet/>
      <dgm:spPr/>
      <dgm:t>
        <a:bodyPr/>
        <a:lstStyle/>
        <a:p>
          <a:pPr algn="ctr"/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FD727754-143E-4C82-892C-B71215AFAAE2}" type="sibTrans" cxnId="{361E5DCF-C47E-468B-80C0-C9D69B742AF7}">
      <dgm:prSet/>
      <dgm:spPr/>
      <dgm:t>
        <a:bodyPr/>
        <a:lstStyle/>
        <a:p>
          <a:pPr algn="ctr"/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81E550D8-2FED-4965-9FA0-87E95111EEF5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সংবাদ শুনলো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A122FD00-3601-4876-9FFA-B2756A9B2060}" type="parTrans" cxnId="{D3F872E2-E938-40FC-B1B2-9ECF3BB3A7C3}">
      <dgm:prSet/>
      <dgm:spPr/>
      <dgm:t>
        <a:bodyPr/>
        <a:lstStyle/>
        <a:p>
          <a:pPr algn="ctr"/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FDB3922D-AA23-4FBB-B47A-185BF37554B5}" type="sibTrans" cxnId="{D3F872E2-E938-40FC-B1B2-9ECF3BB3A7C3}">
      <dgm:prSet/>
      <dgm:spPr/>
      <dgm:t>
        <a:bodyPr/>
        <a:lstStyle/>
        <a:p>
          <a:pPr algn="ctr"/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1B993630-0231-45F9-BB0D-4462B0FF7766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গান শুনলো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27D9AD3C-5F57-46ED-AFBC-8F6B2CBE41E9}" type="parTrans" cxnId="{F1D7AF21-EA9C-4B10-850F-ADA8AD6B31CD}">
      <dgm:prSet/>
      <dgm:spPr/>
      <dgm:t>
        <a:bodyPr/>
        <a:lstStyle/>
        <a:p>
          <a:pPr algn="ctr"/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C662CF5E-9042-4D94-9D9F-6819DE312A86}" type="sibTrans" cxnId="{F1D7AF21-EA9C-4B10-850F-ADA8AD6B31CD}">
      <dgm:prSet/>
      <dgm:spPr/>
      <dgm:t>
        <a:bodyPr/>
        <a:lstStyle/>
        <a:p>
          <a:pPr algn="ctr"/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6D37572C-B4D1-43FE-B69A-4E696BC40C82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ই-মেইল চেক করল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52E0FA65-E39D-48D0-8BA7-A903BC3F2D86}" type="parTrans" cxnId="{34B7F635-663F-40AD-9D7B-DA0766706BDE}">
      <dgm:prSet/>
      <dgm:spPr/>
      <dgm:t>
        <a:bodyPr/>
        <a:lstStyle/>
        <a:p>
          <a:pPr algn="ctr"/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F8C21330-19EC-4CC0-B6F0-8CCB92F626C0}" type="sibTrans" cxnId="{34B7F635-663F-40AD-9D7B-DA0766706BDE}">
      <dgm:prSet/>
      <dgm:spPr/>
      <dgm:t>
        <a:bodyPr/>
        <a:lstStyle/>
        <a:p>
          <a:pPr algn="ctr"/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18A1BE27-7AC6-45BA-80BF-84833C4CF3CD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b="0" dirty="0" err="1" smtClean="0">
              <a:effectLst/>
              <a:latin typeface="NikoshBAN" pitchFamily="2" charset="0"/>
              <a:cs typeface="NikoshBAN" pitchFamily="2" charset="0"/>
            </a:rPr>
            <a:t>ছবি</a:t>
          </a:r>
          <a:r>
            <a:rPr lang="en-US" b="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প্রিন্ট করল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3F4EE600-C8AC-401A-BA95-4C0A92FA7F09}" type="parTrans" cxnId="{306AD273-05C7-435F-A655-855C91AE9F91}">
      <dgm:prSet/>
      <dgm:spPr/>
      <dgm:t>
        <a:bodyPr/>
        <a:lstStyle/>
        <a:p>
          <a:pPr algn="ctr"/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71B22AAA-E12F-405B-9BD5-3106BC857D1A}" type="sibTrans" cxnId="{306AD273-05C7-435F-A655-855C91AE9F91}">
      <dgm:prSet/>
      <dgm:spPr/>
      <dgm:t>
        <a:bodyPr/>
        <a:lstStyle/>
        <a:p>
          <a:pPr algn="ctr"/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65AC1A50-3AAE-428A-AA7C-58B42A23DF2D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bn-BD" b="0" smtClean="0">
              <a:effectLst/>
              <a:latin typeface="NikoshBAN" pitchFamily="2" charset="0"/>
              <a:cs typeface="NikoshBAN" pitchFamily="2" charset="0"/>
            </a:rPr>
            <a:t>বই পড়ল</a:t>
          </a:r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1C33686B-545A-4B6B-AEF5-C7C5A8EA111F}" type="parTrans" cxnId="{AEA76BFD-4960-4C6C-901E-662789F1EDF6}">
      <dgm:prSet/>
      <dgm:spPr/>
      <dgm:t>
        <a:bodyPr/>
        <a:lstStyle/>
        <a:p>
          <a:pPr algn="ctr"/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3C8AE4A3-9294-4DB0-9220-C2F24F8399B9}" type="sibTrans" cxnId="{AEA76BFD-4960-4C6C-901E-662789F1EDF6}">
      <dgm:prSet/>
      <dgm:spPr/>
      <dgm:t>
        <a:bodyPr/>
        <a:lstStyle/>
        <a:p>
          <a:pPr algn="ctr"/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BF5C17C8-6E21-4ABA-BB01-6E73D376636B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bn-BD" b="0" smtClean="0">
              <a:effectLst/>
              <a:latin typeface="NikoshBAN" pitchFamily="2" charset="0"/>
              <a:cs typeface="NikoshBAN" pitchFamily="2" charset="0"/>
            </a:rPr>
            <a:t>সিনেমা ডাউনলোড করল</a:t>
          </a:r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93F611A2-7359-4A5F-AF39-37E52F81BE08}" type="parTrans" cxnId="{E52E8568-2D23-4C89-84FA-91813C447AC1}">
      <dgm:prSet/>
      <dgm:spPr/>
      <dgm:t>
        <a:bodyPr/>
        <a:lstStyle/>
        <a:p>
          <a:pPr algn="ctr"/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5B42FBB3-EB81-48F4-BFB5-BB4B59E7BF2F}" type="sibTrans" cxnId="{E52E8568-2D23-4C89-84FA-91813C447AC1}">
      <dgm:prSet/>
      <dgm:spPr/>
      <dgm:t>
        <a:bodyPr/>
        <a:lstStyle/>
        <a:p>
          <a:pPr algn="ctr"/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EDABC513-4F59-4437-B2A4-16E44CC6890B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bn-BD" b="0" smtClean="0">
              <a:effectLst/>
              <a:latin typeface="NikoshBAN" pitchFamily="2" charset="0"/>
              <a:cs typeface="NikoshBAN" pitchFamily="2" charset="0"/>
            </a:rPr>
            <a:t>খাবারের অর্ডার দিল</a:t>
          </a:r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E6E52A5F-9601-418C-AFC8-0A317B61E352}" type="parTrans" cxnId="{B8885D3D-22CA-4431-A437-C010B4628DDA}">
      <dgm:prSet/>
      <dgm:spPr/>
      <dgm:t>
        <a:bodyPr/>
        <a:lstStyle/>
        <a:p>
          <a:pPr algn="ctr"/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9DEDD203-CD1F-4F70-AAB3-71A0C14A077B}" type="sibTrans" cxnId="{B8885D3D-22CA-4431-A437-C010B4628DDA}">
      <dgm:prSet/>
      <dgm:spPr/>
      <dgm:t>
        <a:bodyPr/>
        <a:lstStyle/>
        <a:p>
          <a:pPr algn="ctr"/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2D9532C1-AD24-422B-A3BB-751ECF30E710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মায়ের সাথে  ফোনে কথা বলল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09528625-29EB-4762-970E-2D7B7C5AE4F4}" type="parTrans" cxnId="{7A47ADA3-3B6C-4CDE-8FF9-3DCA95EEE7D6}">
      <dgm:prSet/>
      <dgm:spPr/>
      <dgm:t>
        <a:bodyPr/>
        <a:lstStyle/>
        <a:p>
          <a:pPr algn="ctr"/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B165BA2E-3C14-4BF4-8988-0CE43A025038}" type="sibTrans" cxnId="{7A47ADA3-3B6C-4CDE-8FF9-3DCA95EEE7D6}">
      <dgm:prSet/>
      <dgm:spPr/>
      <dgm:t>
        <a:bodyPr/>
        <a:lstStyle/>
        <a:p>
          <a:pPr algn="ctr"/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9E79D031-BC5B-4E3C-8AA3-471C8F32458A}" type="pres">
      <dgm:prSet presAssocID="{0D63224A-C0AB-4CA1-B3CD-282B319B6A4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42BCBD-E541-4670-B55B-D88DD6E44640}" type="pres">
      <dgm:prSet presAssocID="{1F262E6A-E540-48C5-BBF5-3EDB698E178B}" presName="centerShape" presStyleLbl="node0" presStyleIdx="0" presStyleCnt="1"/>
      <dgm:spPr/>
      <dgm:t>
        <a:bodyPr/>
        <a:lstStyle/>
        <a:p>
          <a:endParaRPr lang="en-US"/>
        </a:p>
      </dgm:t>
    </dgm:pt>
    <dgm:pt modelId="{B757DDCB-9926-4191-94F9-CDEADEC52F02}" type="pres">
      <dgm:prSet presAssocID="{9B17A99F-FC91-4DF9-BD24-DDAE00C5F08A}" presName="parTrans" presStyleLbl="sibTrans2D1" presStyleIdx="0" presStyleCnt="9"/>
      <dgm:spPr/>
      <dgm:t>
        <a:bodyPr/>
        <a:lstStyle/>
        <a:p>
          <a:endParaRPr lang="en-US"/>
        </a:p>
      </dgm:t>
    </dgm:pt>
    <dgm:pt modelId="{7E6EE8BE-239C-4BCC-8CB6-84DD109ABB6C}" type="pres">
      <dgm:prSet presAssocID="{9B17A99F-FC91-4DF9-BD24-DDAE00C5F08A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A1E05BF8-A92E-4F9C-944D-D328180070E8}" type="pres">
      <dgm:prSet presAssocID="{0043D22C-8B58-4A5E-9367-59AB92456E7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2AED7-A080-4E2A-992E-3CB6A39246E8}" type="pres">
      <dgm:prSet presAssocID="{A122FD00-3601-4876-9FFA-B2756A9B2060}" presName="parTrans" presStyleLbl="sibTrans2D1" presStyleIdx="1" presStyleCnt="9"/>
      <dgm:spPr/>
      <dgm:t>
        <a:bodyPr/>
        <a:lstStyle/>
        <a:p>
          <a:endParaRPr lang="en-US"/>
        </a:p>
      </dgm:t>
    </dgm:pt>
    <dgm:pt modelId="{1C341218-0893-4291-836C-81B9FFF5F717}" type="pres">
      <dgm:prSet presAssocID="{A122FD00-3601-4876-9FFA-B2756A9B2060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758E97D5-965A-428A-9163-C129B4EA1D6F}" type="pres">
      <dgm:prSet presAssocID="{81E550D8-2FED-4965-9FA0-87E95111EEF5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EFE0E-9CE3-4751-84AA-276A03EEB84E}" type="pres">
      <dgm:prSet presAssocID="{E6E52A5F-9601-418C-AFC8-0A317B61E352}" presName="parTrans" presStyleLbl="sibTrans2D1" presStyleIdx="2" presStyleCnt="9"/>
      <dgm:spPr/>
      <dgm:t>
        <a:bodyPr/>
        <a:lstStyle/>
        <a:p>
          <a:endParaRPr lang="en-US"/>
        </a:p>
      </dgm:t>
    </dgm:pt>
    <dgm:pt modelId="{D0933E77-ABF5-45F3-95E5-9997EA9D33A4}" type="pres">
      <dgm:prSet presAssocID="{E6E52A5F-9601-418C-AFC8-0A317B61E352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1053EABA-8D18-4BA7-9709-5ED35A6B5C7D}" type="pres">
      <dgm:prSet presAssocID="{EDABC513-4F59-4437-B2A4-16E44CC6890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24903-4953-4F23-92B1-D3BCBACB789D}" type="pres">
      <dgm:prSet presAssocID="{09528625-29EB-4762-970E-2D7B7C5AE4F4}" presName="parTrans" presStyleLbl="sibTrans2D1" presStyleIdx="3" presStyleCnt="9"/>
      <dgm:spPr/>
      <dgm:t>
        <a:bodyPr/>
        <a:lstStyle/>
        <a:p>
          <a:endParaRPr lang="en-US"/>
        </a:p>
      </dgm:t>
    </dgm:pt>
    <dgm:pt modelId="{AD87994F-77B5-440D-856B-975B63AF09A1}" type="pres">
      <dgm:prSet presAssocID="{09528625-29EB-4762-970E-2D7B7C5AE4F4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70D4753F-7124-4CC1-B37B-DB8E59899789}" type="pres">
      <dgm:prSet presAssocID="{2D9532C1-AD24-422B-A3BB-751ECF30E71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05A08-47C0-489D-818D-FE0F077451FF}" type="pres">
      <dgm:prSet presAssocID="{93F611A2-7359-4A5F-AF39-37E52F81BE08}" presName="parTrans" presStyleLbl="sibTrans2D1" presStyleIdx="4" presStyleCnt="9"/>
      <dgm:spPr/>
      <dgm:t>
        <a:bodyPr/>
        <a:lstStyle/>
        <a:p>
          <a:endParaRPr lang="en-US"/>
        </a:p>
      </dgm:t>
    </dgm:pt>
    <dgm:pt modelId="{18672D13-9F84-41A6-9832-8BD063F4004B}" type="pres">
      <dgm:prSet presAssocID="{93F611A2-7359-4A5F-AF39-37E52F81BE08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13546998-4C07-46D9-A41F-AF0A14B4ADBF}" type="pres">
      <dgm:prSet presAssocID="{BF5C17C8-6E21-4ABA-BB01-6E73D376636B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4F47B7-0DDF-42A5-A9FB-AB892C671B94}" type="pres">
      <dgm:prSet presAssocID="{1C33686B-545A-4B6B-AEF5-C7C5A8EA111F}" presName="parTrans" presStyleLbl="sibTrans2D1" presStyleIdx="5" presStyleCnt="9"/>
      <dgm:spPr/>
      <dgm:t>
        <a:bodyPr/>
        <a:lstStyle/>
        <a:p>
          <a:endParaRPr lang="en-US"/>
        </a:p>
      </dgm:t>
    </dgm:pt>
    <dgm:pt modelId="{37649C12-DB94-431F-87F2-E2D7C1AADE34}" type="pres">
      <dgm:prSet presAssocID="{1C33686B-545A-4B6B-AEF5-C7C5A8EA111F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5F21CF65-F1F2-48DD-9AB4-A258F45E9AEF}" type="pres">
      <dgm:prSet presAssocID="{65AC1A50-3AAE-428A-AA7C-58B42A23DF2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CDFE7-E13B-4EC3-A8FE-0585ED4AE89D}" type="pres">
      <dgm:prSet presAssocID="{3F4EE600-C8AC-401A-BA95-4C0A92FA7F09}" presName="parTrans" presStyleLbl="sibTrans2D1" presStyleIdx="6" presStyleCnt="9"/>
      <dgm:spPr/>
      <dgm:t>
        <a:bodyPr/>
        <a:lstStyle/>
        <a:p>
          <a:endParaRPr lang="en-US"/>
        </a:p>
      </dgm:t>
    </dgm:pt>
    <dgm:pt modelId="{7A118688-B0B8-4FD2-A2E3-B466C3B530E3}" type="pres">
      <dgm:prSet presAssocID="{3F4EE600-C8AC-401A-BA95-4C0A92FA7F09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24EE9EFC-8053-4249-8E5D-EADCE75BF9A1}" type="pres">
      <dgm:prSet presAssocID="{18A1BE27-7AC6-45BA-80BF-84833C4CF3C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8B05A-26D5-43CC-B65E-1542AC79B2C3}" type="pres">
      <dgm:prSet presAssocID="{27D9AD3C-5F57-46ED-AFBC-8F6B2CBE41E9}" presName="parTrans" presStyleLbl="sibTrans2D1" presStyleIdx="7" presStyleCnt="9"/>
      <dgm:spPr/>
      <dgm:t>
        <a:bodyPr/>
        <a:lstStyle/>
        <a:p>
          <a:endParaRPr lang="en-US"/>
        </a:p>
      </dgm:t>
    </dgm:pt>
    <dgm:pt modelId="{5649232B-6A9C-48FD-AFCD-2BD6F89F16B4}" type="pres">
      <dgm:prSet presAssocID="{27D9AD3C-5F57-46ED-AFBC-8F6B2CBE41E9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7F417E5A-0501-4AA6-968B-D298A5386AF6}" type="pres">
      <dgm:prSet presAssocID="{1B993630-0231-45F9-BB0D-4462B0FF7766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6DF76-4D70-4781-A363-E7A41F3D8885}" type="pres">
      <dgm:prSet presAssocID="{52E0FA65-E39D-48D0-8BA7-A903BC3F2D86}" presName="parTrans" presStyleLbl="sibTrans2D1" presStyleIdx="8" presStyleCnt="9"/>
      <dgm:spPr/>
      <dgm:t>
        <a:bodyPr/>
        <a:lstStyle/>
        <a:p>
          <a:endParaRPr lang="en-US"/>
        </a:p>
      </dgm:t>
    </dgm:pt>
    <dgm:pt modelId="{83ECD087-37EE-4FD2-B58C-82D085036B51}" type="pres">
      <dgm:prSet presAssocID="{52E0FA65-E39D-48D0-8BA7-A903BC3F2D86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DB23CDF0-44F7-4AD5-9ED3-E6CABA50939E}" type="pres">
      <dgm:prSet presAssocID="{6D37572C-B4D1-43FE-B69A-4E696BC40C8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0BF7A8-DDA7-4038-87A6-9DB313099CA1}" type="presOf" srcId="{93F611A2-7359-4A5F-AF39-37E52F81BE08}" destId="{80205A08-47C0-489D-818D-FE0F077451FF}" srcOrd="0" destOrd="0" presId="urn:microsoft.com/office/officeart/2005/8/layout/radial5"/>
    <dgm:cxn modelId="{33FE9C96-71E2-4D89-B686-58663449B327}" type="presOf" srcId="{1C33686B-545A-4B6B-AEF5-C7C5A8EA111F}" destId="{37649C12-DB94-431F-87F2-E2D7C1AADE34}" srcOrd="1" destOrd="0" presId="urn:microsoft.com/office/officeart/2005/8/layout/radial5"/>
    <dgm:cxn modelId="{3E0AD50B-1900-4541-81EB-3D7951F23A62}" type="presOf" srcId="{A122FD00-3601-4876-9FFA-B2756A9B2060}" destId="{1C341218-0893-4291-836C-81B9FFF5F717}" srcOrd="1" destOrd="0" presId="urn:microsoft.com/office/officeart/2005/8/layout/radial5"/>
    <dgm:cxn modelId="{AEA76BFD-4960-4C6C-901E-662789F1EDF6}" srcId="{1F262E6A-E540-48C5-BBF5-3EDB698E178B}" destId="{65AC1A50-3AAE-428A-AA7C-58B42A23DF2D}" srcOrd="5" destOrd="0" parTransId="{1C33686B-545A-4B6B-AEF5-C7C5A8EA111F}" sibTransId="{3C8AE4A3-9294-4DB0-9220-C2F24F8399B9}"/>
    <dgm:cxn modelId="{0177CBE8-CD82-4481-876E-604312378E4B}" type="presOf" srcId="{27D9AD3C-5F57-46ED-AFBC-8F6B2CBE41E9}" destId="{3FC8B05A-26D5-43CC-B65E-1542AC79B2C3}" srcOrd="0" destOrd="0" presId="urn:microsoft.com/office/officeart/2005/8/layout/radial5"/>
    <dgm:cxn modelId="{7A47ADA3-3B6C-4CDE-8FF9-3DCA95EEE7D6}" srcId="{1F262E6A-E540-48C5-BBF5-3EDB698E178B}" destId="{2D9532C1-AD24-422B-A3BB-751ECF30E710}" srcOrd="3" destOrd="0" parTransId="{09528625-29EB-4762-970E-2D7B7C5AE4F4}" sibTransId="{B165BA2E-3C14-4BF4-8988-0CE43A025038}"/>
    <dgm:cxn modelId="{62AB4908-908F-4950-A468-404F91FE53E3}" type="presOf" srcId="{1B993630-0231-45F9-BB0D-4462B0FF7766}" destId="{7F417E5A-0501-4AA6-968B-D298A5386AF6}" srcOrd="0" destOrd="0" presId="urn:microsoft.com/office/officeart/2005/8/layout/radial5"/>
    <dgm:cxn modelId="{D3F872E2-E938-40FC-B1B2-9ECF3BB3A7C3}" srcId="{1F262E6A-E540-48C5-BBF5-3EDB698E178B}" destId="{81E550D8-2FED-4965-9FA0-87E95111EEF5}" srcOrd="1" destOrd="0" parTransId="{A122FD00-3601-4876-9FFA-B2756A9B2060}" sibTransId="{FDB3922D-AA23-4FBB-B47A-185BF37554B5}"/>
    <dgm:cxn modelId="{D8E1590A-5A7C-4A68-B2DA-0491F0ECB464}" type="presOf" srcId="{0D63224A-C0AB-4CA1-B3CD-282B319B6A41}" destId="{9E79D031-BC5B-4E3C-8AA3-471C8F32458A}" srcOrd="0" destOrd="0" presId="urn:microsoft.com/office/officeart/2005/8/layout/radial5"/>
    <dgm:cxn modelId="{361E5DCF-C47E-468B-80C0-C9D69B742AF7}" srcId="{1F262E6A-E540-48C5-BBF5-3EDB698E178B}" destId="{0043D22C-8B58-4A5E-9367-59AB92456E79}" srcOrd="0" destOrd="0" parTransId="{9B17A99F-FC91-4DF9-BD24-DDAE00C5F08A}" sibTransId="{FD727754-143E-4C82-892C-B71215AFAAE2}"/>
    <dgm:cxn modelId="{ECF859B8-095C-4CF6-8837-19F5E4B91241}" type="presOf" srcId="{A122FD00-3601-4876-9FFA-B2756A9B2060}" destId="{1392AED7-A080-4E2A-992E-3CB6A39246E8}" srcOrd="0" destOrd="0" presId="urn:microsoft.com/office/officeart/2005/8/layout/radial5"/>
    <dgm:cxn modelId="{442F03F1-9FC2-4601-A1D3-94DB3032B2DF}" type="presOf" srcId="{3F4EE600-C8AC-401A-BA95-4C0A92FA7F09}" destId="{7A118688-B0B8-4FD2-A2E3-B466C3B530E3}" srcOrd="1" destOrd="0" presId="urn:microsoft.com/office/officeart/2005/8/layout/radial5"/>
    <dgm:cxn modelId="{86094E14-7843-4E96-AC15-032EBAA63246}" type="presOf" srcId="{93F611A2-7359-4A5F-AF39-37E52F81BE08}" destId="{18672D13-9F84-41A6-9832-8BD063F4004B}" srcOrd="1" destOrd="0" presId="urn:microsoft.com/office/officeart/2005/8/layout/radial5"/>
    <dgm:cxn modelId="{8485ADA1-47DC-45EF-ABE2-1CAFF0D3218F}" type="presOf" srcId="{6D37572C-B4D1-43FE-B69A-4E696BC40C82}" destId="{DB23CDF0-44F7-4AD5-9ED3-E6CABA50939E}" srcOrd="0" destOrd="0" presId="urn:microsoft.com/office/officeart/2005/8/layout/radial5"/>
    <dgm:cxn modelId="{4A6954CB-32B0-4C31-A051-8480CCDCFBEB}" type="presOf" srcId="{65AC1A50-3AAE-428A-AA7C-58B42A23DF2D}" destId="{5F21CF65-F1F2-48DD-9AB4-A258F45E9AEF}" srcOrd="0" destOrd="0" presId="urn:microsoft.com/office/officeart/2005/8/layout/radial5"/>
    <dgm:cxn modelId="{CD05ACE4-18CF-44C5-9951-B9E17EA7768A}" srcId="{0D63224A-C0AB-4CA1-B3CD-282B319B6A41}" destId="{1F262E6A-E540-48C5-BBF5-3EDB698E178B}" srcOrd="0" destOrd="0" parTransId="{B90B998D-71C5-4C36-B8F7-F88AD7930CD1}" sibTransId="{852768BE-8508-4B0C-86B9-7625CEAF56A9}"/>
    <dgm:cxn modelId="{34B7F635-663F-40AD-9D7B-DA0766706BDE}" srcId="{1F262E6A-E540-48C5-BBF5-3EDB698E178B}" destId="{6D37572C-B4D1-43FE-B69A-4E696BC40C82}" srcOrd="8" destOrd="0" parTransId="{52E0FA65-E39D-48D0-8BA7-A903BC3F2D86}" sibTransId="{F8C21330-19EC-4CC0-B6F0-8CCB92F626C0}"/>
    <dgm:cxn modelId="{D24F87B2-58BB-46CE-8E5C-7BD9303E3EE1}" type="presOf" srcId="{3F4EE600-C8AC-401A-BA95-4C0A92FA7F09}" destId="{519CDFE7-E13B-4EC3-A8FE-0585ED4AE89D}" srcOrd="0" destOrd="0" presId="urn:microsoft.com/office/officeart/2005/8/layout/radial5"/>
    <dgm:cxn modelId="{E46C3742-B67F-4440-B60D-37892D4D3FC1}" type="presOf" srcId="{09528625-29EB-4762-970E-2D7B7C5AE4F4}" destId="{AD87994F-77B5-440D-856B-975B63AF09A1}" srcOrd="1" destOrd="0" presId="urn:microsoft.com/office/officeart/2005/8/layout/radial5"/>
    <dgm:cxn modelId="{08F6CA92-F1DC-4F73-A227-115A8EBAE5B6}" type="presOf" srcId="{EDABC513-4F59-4437-B2A4-16E44CC6890B}" destId="{1053EABA-8D18-4BA7-9709-5ED35A6B5C7D}" srcOrd="0" destOrd="0" presId="urn:microsoft.com/office/officeart/2005/8/layout/radial5"/>
    <dgm:cxn modelId="{A9AF099A-19A3-4FD7-B9A6-D5C8F286D94E}" type="presOf" srcId="{27D9AD3C-5F57-46ED-AFBC-8F6B2CBE41E9}" destId="{5649232B-6A9C-48FD-AFCD-2BD6F89F16B4}" srcOrd="1" destOrd="0" presId="urn:microsoft.com/office/officeart/2005/8/layout/radial5"/>
    <dgm:cxn modelId="{F1D7AF21-EA9C-4B10-850F-ADA8AD6B31CD}" srcId="{1F262E6A-E540-48C5-BBF5-3EDB698E178B}" destId="{1B993630-0231-45F9-BB0D-4462B0FF7766}" srcOrd="7" destOrd="0" parTransId="{27D9AD3C-5F57-46ED-AFBC-8F6B2CBE41E9}" sibTransId="{C662CF5E-9042-4D94-9D9F-6819DE312A86}"/>
    <dgm:cxn modelId="{0962821C-45D9-4C4D-9536-C0210358A704}" type="presOf" srcId="{BF5C17C8-6E21-4ABA-BB01-6E73D376636B}" destId="{13546998-4C07-46D9-A41F-AF0A14B4ADBF}" srcOrd="0" destOrd="0" presId="urn:microsoft.com/office/officeart/2005/8/layout/radial5"/>
    <dgm:cxn modelId="{AF9AA436-CD1F-4316-88EE-6ACF07B96C08}" type="presOf" srcId="{52E0FA65-E39D-48D0-8BA7-A903BC3F2D86}" destId="{8D46DF76-4D70-4781-A363-E7A41F3D8885}" srcOrd="0" destOrd="0" presId="urn:microsoft.com/office/officeart/2005/8/layout/radial5"/>
    <dgm:cxn modelId="{E52E8568-2D23-4C89-84FA-91813C447AC1}" srcId="{1F262E6A-E540-48C5-BBF5-3EDB698E178B}" destId="{BF5C17C8-6E21-4ABA-BB01-6E73D376636B}" srcOrd="4" destOrd="0" parTransId="{93F611A2-7359-4A5F-AF39-37E52F81BE08}" sibTransId="{5B42FBB3-EB81-48F4-BFB5-BB4B59E7BF2F}"/>
    <dgm:cxn modelId="{6CAFB22D-14A0-454E-A7A4-EF9FFDC17551}" type="presOf" srcId="{09528625-29EB-4762-970E-2D7B7C5AE4F4}" destId="{DFC24903-4953-4F23-92B1-D3BCBACB789D}" srcOrd="0" destOrd="0" presId="urn:microsoft.com/office/officeart/2005/8/layout/radial5"/>
    <dgm:cxn modelId="{306AD273-05C7-435F-A655-855C91AE9F91}" srcId="{1F262E6A-E540-48C5-BBF5-3EDB698E178B}" destId="{18A1BE27-7AC6-45BA-80BF-84833C4CF3CD}" srcOrd="6" destOrd="0" parTransId="{3F4EE600-C8AC-401A-BA95-4C0A92FA7F09}" sibTransId="{71B22AAA-E12F-405B-9BD5-3106BC857D1A}"/>
    <dgm:cxn modelId="{779E2A3C-B5C4-485B-AAC5-39EEDCFDFDF3}" type="presOf" srcId="{52E0FA65-E39D-48D0-8BA7-A903BC3F2D86}" destId="{83ECD087-37EE-4FD2-B58C-82D085036B51}" srcOrd="1" destOrd="0" presId="urn:microsoft.com/office/officeart/2005/8/layout/radial5"/>
    <dgm:cxn modelId="{CDE24400-D0BD-441E-9C6C-85279723F189}" type="presOf" srcId="{81E550D8-2FED-4965-9FA0-87E95111EEF5}" destId="{758E97D5-965A-428A-9163-C129B4EA1D6F}" srcOrd="0" destOrd="0" presId="urn:microsoft.com/office/officeart/2005/8/layout/radial5"/>
    <dgm:cxn modelId="{B8885D3D-22CA-4431-A437-C010B4628DDA}" srcId="{1F262E6A-E540-48C5-BBF5-3EDB698E178B}" destId="{EDABC513-4F59-4437-B2A4-16E44CC6890B}" srcOrd="2" destOrd="0" parTransId="{E6E52A5F-9601-418C-AFC8-0A317B61E352}" sibTransId="{9DEDD203-CD1F-4F70-AAB3-71A0C14A077B}"/>
    <dgm:cxn modelId="{422EF156-81F1-4679-A66A-810C9E24F6F1}" type="presOf" srcId="{18A1BE27-7AC6-45BA-80BF-84833C4CF3CD}" destId="{24EE9EFC-8053-4249-8E5D-EADCE75BF9A1}" srcOrd="0" destOrd="0" presId="urn:microsoft.com/office/officeart/2005/8/layout/radial5"/>
    <dgm:cxn modelId="{19BC04B6-2D88-464E-85C2-963BC6ADA567}" type="presOf" srcId="{9B17A99F-FC91-4DF9-BD24-DDAE00C5F08A}" destId="{7E6EE8BE-239C-4BCC-8CB6-84DD109ABB6C}" srcOrd="1" destOrd="0" presId="urn:microsoft.com/office/officeart/2005/8/layout/radial5"/>
    <dgm:cxn modelId="{4E18337C-2431-47D5-ABDD-9BAA2FC5E0A8}" type="presOf" srcId="{2D9532C1-AD24-422B-A3BB-751ECF30E710}" destId="{70D4753F-7124-4CC1-B37B-DB8E59899789}" srcOrd="0" destOrd="0" presId="urn:microsoft.com/office/officeart/2005/8/layout/radial5"/>
    <dgm:cxn modelId="{94D58E59-3A71-4B57-8E04-4922BF852D6C}" type="presOf" srcId="{E6E52A5F-9601-418C-AFC8-0A317B61E352}" destId="{883EFE0E-9CE3-4751-84AA-276A03EEB84E}" srcOrd="0" destOrd="0" presId="urn:microsoft.com/office/officeart/2005/8/layout/radial5"/>
    <dgm:cxn modelId="{FEEDA10E-15DA-4B09-BBEB-8782CCEC1B08}" type="presOf" srcId="{1F262E6A-E540-48C5-BBF5-3EDB698E178B}" destId="{3242BCBD-E541-4670-B55B-D88DD6E44640}" srcOrd="0" destOrd="0" presId="urn:microsoft.com/office/officeart/2005/8/layout/radial5"/>
    <dgm:cxn modelId="{3E97602A-02A7-4B0E-8708-5284F44F7A7B}" type="presOf" srcId="{1C33686B-545A-4B6B-AEF5-C7C5A8EA111F}" destId="{1D4F47B7-0DDF-42A5-A9FB-AB892C671B94}" srcOrd="0" destOrd="0" presId="urn:microsoft.com/office/officeart/2005/8/layout/radial5"/>
    <dgm:cxn modelId="{46873F5A-18E2-40FA-99F8-E8D3EE17AFAC}" type="presOf" srcId="{9B17A99F-FC91-4DF9-BD24-DDAE00C5F08A}" destId="{B757DDCB-9926-4191-94F9-CDEADEC52F02}" srcOrd="0" destOrd="0" presId="urn:microsoft.com/office/officeart/2005/8/layout/radial5"/>
    <dgm:cxn modelId="{3CB26BC0-3645-4513-A48A-DD56E85FC00D}" type="presOf" srcId="{0043D22C-8B58-4A5E-9367-59AB92456E79}" destId="{A1E05BF8-A92E-4F9C-944D-D328180070E8}" srcOrd="0" destOrd="0" presId="urn:microsoft.com/office/officeart/2005/8/layout/radial5"/>
    <dgm:cxn modelId="{C74DC4C0-DC84-4F1E-AF32-2E2CF00D221F}" type="presOf" srcId="{E6E52A5F-9601-418C-AFC8-0A317B61E352}" destId="{D0933E77-ABF5-45F3-95E5-9997EA9D33A4}" srcOrd="1" destOrd="0" presId="urn:microsoft.com/office/officeart/2005/8/layout/radial5"/>
    <dgm:cxn modelId="{130E4054-274F-415B-A774-1D00DFAF187B}" type="presParOf" srcId="{9E79D031-BC5B-4E3C-8AA3-471C8F32458A}" destId="{3242BCBD-E541-4670-B55B-D88DD6E44640}" srcOrd="0" destOrd="0" presId="urn:microsoft.com/office/officeart/2005/8/layout/radial5"/>
    <dgm:cxn modelId="{05185429-1485-436F-BD09-E7450455A2AE}" type="presParOf" srcId="{9E79D031-BC5B-4E3C-8AA3-471C8F32458A}" destId="{B757DDCB-9926-4191-94F9-CDEADEC52F02}" srcOrd="1" destOrd="0" presId="urn:microsoft.com/office/officeart/2005/8/layout/radial5"/>
    <dgm:cxn modelId="{5254E000-17AE-4F55-BB1F-862BC6612E27}" type="presParOf" srcId="{B757DDCB-9926-4191-94F9-CDEADEC52F02}" destId="{7E6EE8BE-239C-4BCC-8CB6-84DD109ABB6C}" srcOrd="0" destOrd="0" presId="urn:microsoft.com/office/officeart/2005/8/layout/radial5"/>
    <dgm:cxn modelId="{FEA23F6D-B421-4EEF-AF89-B1302A3B1924}" type="presParOf" srcId="{9E79D031-BC5B-4E3C-8AA3-471C8F32458A}" destId="{A1E05BF8-A92E-4F9C-944D-D328180070E8}" srcOrd="2" destOrd="0" presId="urn:microsoft.com/office/officeart/2005/8/layout/radial5"/>
    <dgm:cxn modelId="{C6871669-41B8-43DA-B126-C0BBF2929DE0}" type="presParOf" srcId="{9E79D031-BC5B-4E3C-8AA3-471C8F32458A}" destId="{1392AED7-A080-4E2A-992E-3CB6A39246E8}" srcOrd="3" destOrd="0" presId="urn:microsoft.com/office/officeart/2005/8/layout/radial5"/>
    <dgm:cxn modelId="{EE9D5A42-95AC-4818-B566-20BA04D66904}" type="presParOf" srcId="{1392AED7-A080-4E2A-992E-3CB6A39246E8}" destId="{1C341218-0893-4291-836C-81B9FFF5F717}" srcOrd="0" destOrd="0" presId="urn:microsoft.com/office/officeart/2005/8/layout/radial5"/>
    <dgm:cxn modelId="{29EF923A-9716-48B3-BA2D-A8A22B679C20}" type="presParOf" srcId="{9E79D031-BC5B-4E3C-8AA3-471C8F32458A}" destId="{758E97D5-965A-428A-9163-C129B4EA1D6F}" srcOrd="4" destOrd="0" presId="urn:microsoft.com/office/officeart/2005/8/layout/radial5"/>
    <dgm:cxn modelId="{0A10D812-E8FC-48B9-81CF-F83F22E52C0A}" type="presParOf" srcId="{9E79D031-BC5B-4E3C-8AA3-471C8F32458A}" destId="{883EFE0E-9CE3-4751-84AA-276A03EEB84E}" srcOrd="5" destOrd="0" presId="urn:microsoft.com/office/officeart/2005/8/layout/radial5"/>
    <dgm:cxn modelId="{88DFD4DF-4357-45D7-B8D5-CBF57B8EAFD8}" type="presParOf" srcId="{883EFE0E-9CE3-4751-84AA-276A03EEB84E}" destId="{D0933E77-ABF5-45F3-95E5-9997EA9D33A4}" srcOrd="0" destOrd="0" presId="urn:microsoft.com/office/officeart/2005/8/layout/radial5"/>
    <dgm:cxn modelId="{A4A845B6-F506-4750-8FE0-FEE88972EE44}" type="presParOf" srcId="{9E79D031-BC5B-4E3C-8AA3-471C8F32458A}" destId="{1053EABA-8D18-4BA7-9709-5ED35A6B5C7D}" srcOrd="6" destOrd="0" presId="urn:microsoft.com/office/officeart/2005/8/layout/radial5"/>
    <dgm:cxn modelId="{5D177B56-5ED7-47E6-B8A7-9BB364D05699}" type="presParOf" srcId="{9E79D031-BC5B-4E3C-8AA3-471C8F32458A}" destId="{DFC24903-4953-4F23-92B1-D3BCBACB789D}" srcOrd="7" destOrd="0" presId="urn:microsoft.com/office/officeart/2005/8/layout/radial5"/>
    <dgm:cxn modelId="{8C87ABBE-482F-4014-8D8E-13A253829435}" type="presParOf" srcId="{DFC24903-4953-4F23-92B1-D3BCBACB789D}" destId="{AD87994F-77B5-440D-856B-975B63AF09A1}" srcOrd="0" destOrd="0" presId="urn:microsoft.com/office/officeart/2005/8/layout/radial5"/>
    <dgm:cxn modelId="{54E50B25-1494-4467-9E6F-9C3032931BA5}" type="presParOf" srcId="{9E79D031-BC5B-4E3C-8AA3-471C8F32458A}" destId="{70D4753F-7124-4CC1-B37B-DB8E59899789}" srcOrd="8" destOrd="0" presId="urn:microsoft.com/office/officeart/2005/8/layout/radial5"/>
    <dgm:cxn modelId="{AEF35002-6952-4F07-8B45-8F8A19FE5842}" type="presParOf" srcId="{9E79D031-BC5B-4E3C-8AA3-471C8F32458A}" destId="{80205A08-47C0-489D-818D-FE0F077451FF}" srcOrd="9" destOrd="0" presId="urn:microsoft.com/office/officeart/2005/8/layout/radial5"/>
    <dgm:cxn modelId="{B5F19620-F928-419E-961F-4DA3C70B89F8}" type="presParOf" srcId="{80205A08-47C0-489D-818D-FE0F077451FF}" destId="{18672D13-9F84-41A6-9832-8BD063F4004B}" srcOrd="0" destOrd="0" presId="urn:microsoft.com/office/officeart/2005/8/layout/radial5"/>
    <dgm:cxn modelId="{61C4AE4B-FA6A-4728-8257-D957EDF5DC3F}" type="presParOf" srcId="{9E79D031-BC5B-4E3C-8AA3-471C8F32458A}" destId="{13546998-4C07-46D9-A41F-AF0A14B4ADBF}" srcOrd="10" destOrd="0" presId="urn:microsoft.com/office/officeart/2005/8/layout/radial5"/>
    <dgm:cxn modelId="{EB3A18E0-CCAA-4DD7-B7C1-F1BC09AFB620}" type="presParOf" srcId="{9E79D031-BC5B-4E3C-8AA3-471C8F32458A}" destId="{1D4F47B7-0DDF-42A5-A9FB-AB892C671B94}" srcOrd="11" destOrd="0" presId="urn:microsoft.com/office/officeart/2005/8/layout/radial5"/>
    <dgm:cxn modelId="{DBF3CD58-1292-4FA8-9ED1-BDE469E41B42}" type="presParOf" srcId="{1D4F47B7-0DDF-42A5-A9FB-AB892C671B94}" destId="{37649C12-DB94-431F-87F2-E2D7C1AADE34}" srcOrd="0" destOrd="0" presId="urn:microsoft.com/office/officeart/2005/8/layout/radial5"/>
    <dgm:cxn modelId="{B0AD6897-4B1A-4A81-AC37-7181409ED069}" type="presParOf" srcId="{9E79D031-BC5B-4E3C-8AA3-471C8F32458A}" destId="{5F21CF65-F1F2-48DD-9AB4-A258F45E9AEF}" srcOrd="12" destOrd="0" presId="urn:microsoft.com/office/officeart/2005/8/layout/radial5"/>
    <dgm:cxn modelId="{E5B71815-EFEE-471E-B52C-969C3CD37E97}" type="presParOf" srcId="{9E79D031-BC5B-4E3C-8AA3-471C8F32458A}" destId="{519CDFE7-E13B-4EC3-A8FE-0585ED4AE89D}" srcOrd="13" destOrd="0" presId="urn:microsoft.com/office/officeart/2005/8/layout/radial5"/>
    <dgm:cxn modelId="{E73A72A2-F547-4C80-B4A7-C4EC8189B77B}" type="presParOf" srcId="{519CDFE7-E13B-4EC3-A8FE-0585ED4AE89D}" destId="{7A118688-B0B8-4FD2-A2E3-B466C3B530E3}" srcOrd="0" destOrd="0" presId="urn:microsoft.com/office/officeart/2005/8/layout/radial5"/>
    <dgm:cxn modelId="{63A7ABCA-28B0-45DC-BBCF-462626B5CB1B}" type="presParOf" srcId="{9E79D031-BC5B-4E3C-8AA3-471C8F32458A}" destId="{24EE9EFC-8053-4249-8E5D-EADCE75BF9A1}" srcOrd="14" destOrd="0" presId="urn:microsoft.com/office/officeart/2005/8/layout/radial5"/>
    <dgm:cxn modelId="{3B555B85-82D3-4AA1-9B7E-243E53B754BE}" type="presParOf" srcId="{9E79D031-BC5B-4E3C-8AA3-471C8F32458A}" destId="{3FC8B05A-26D5-43CC-B65E-1542AC79B2C3}" srcOrd="15" destOrd="0" presId="urn:microsoft.com/office/officeart/2005/8/layout/radial5"/>
    <dgm:cxn modelId="{31EEB640-E599-42C5-9943-993CF24B8838}" type="presParOf" srcId="{3FC8B05A-26D5-43CC-B65E-1542AC79B2C3}" destId="{5649232B-6A9C-48FD-AFCD-2BD6F89F16B4}" srcOrd="0" destOrd="0" presId="urn:microsoft.com/office/officeart/2005/8/layout/radial5"/>
    <dgm:cxn modelId="{A24D88AE-6F36-4219-8E06-0F494A853B88}" type="presParOf" srcId="{9E79D031-BC5B-4E3C-8AA3-471C8F32458A}" destId="{7F417E5A-0501-4AA6-968B-D298A5386AF6}" srcOrd="16" destOrd="0" presId="urn:microsoft.com/office/officeart/2005/8/layout/radial5"/>
    <dgm:cxn modelId="{1ABAAF52-3BB2-48AD-98FC-64A18550176E}" type="presParOf" srcId="{9E79D031-BC5B-4E3C-8AA3-471C8F32458A}" destId="{8D46DF76-4D70-4781-A363-E7A41F3D8885}" srcOrd="17" destOrd="0" presId="urn:microsoft.com/office/officeart/2005/8/layout/radial5"/>
    <dgm:cxn modelId="{0FC7C3C6-4AD5-4055-80AC-FD7E4D498103}" type="presParOf" srcId="{8D46DF76-4D70-4781-A363-E7A41F3D8885}" destId="{83ECD087-37EE-4FD2-B58C-82D085036B51}" srcOrd="0" destOrd="0" presId="urn:microsoft.com/office/officeart/2005/8/layout/radial5"/>
    <dgm:cxn modelId="{E40097A5-E7C1-439B-9A8C-8B9D86890D97}" type="presParOf" srcId="{9E79D031-BC5B-4E3C-8AA3-471C8F32458A}" destId="{DB23CDF0-44F7-4AD5-9ED3-E6CABA50939E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83422-98F3-49E3-A0FD-2D0B3EB610EC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1B541-922A-4F7A-93C1-45D3BFD5D3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14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73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ভিডিওতে আমরা </a:t>
            </a:r>
            <a:r>
              <a:rPr lang="bn-IN" baseline="0" dirty="0" smtClean="0"/>
              <a:t>কী</a:t>
            </a:r>
            <a:r>
              <a:rPr lang="bn-BD" baseline="0" dirty="0" smtClean="0"/>
              <a:t> দেখলাম</a:t>
            </a:r>
            <a:r>
              <a:rPr lang="bn-IN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38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ছাত্র/ছাত্রীদের জিজ্ঞাসা করবেন</a:t>
            </a:r>
            <a:r>
              <a:rPr lang="bn-IN" baseline="0" dirty="0" smtClean="0"/>
              <a:t>: </a:t>
            </a:r>
            <a:r>
              <a:rPr lang="bn-BD" dirty="0" smtClean="0"/>
              <a:t>যন্ত্রটির নাম কী? যন্ত্রটি</a:t>
            </a:r>
            <a:r>
              <a:rPr lang="bn-BD" baseline="0" dirty="0" smtClean="0"/>
              <a:t> দ্বারা </a:t>
            </a:r>
            <a:r>
              <a:rPr lang="bn-IN" baseline="0" dirty="0" smtClean="0"/>
              <a:t>কী</a:t>
            </a:r>
            <a:r>
              <a:rPr lang="bn-BD" baseline="0" dirty="0" smtClean="0"/>
              <a:t> করা হচ্ছে?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67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10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এখান</a:t>
            </a:r>
            <a:r>
              <a:rPr lang="bn-BD" baseline="0" dirty="0" smtClean="0"/>
              <a:t> থেকে প্রযুক্তি ব্যবহারের ক্ষেত্রগুলো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02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সাগর</a:t>
            </a:r>
            <a:r>
              <a:rPr lang="bn-IN" baseline="0" dirty="0" smtClean="0"/>
              <a:t> কী কী </a:t>
            </a:r>
            <a:r>
              <a:rPr lang="bn-BD" baseline="0" dirty="0" smtClean="0"/>
              <a:t>কাজ করছে? ও আজকের পাঠের নাম </a:t>
            </a:r>
            <a:r>
              <a:rPr lang="bn-IN" baseline="0" dirty="0" smtClean="0"/>
              <a:t>কী </a:t>
            </a:r>
            <a:r>
              <a:rPr lang="bn-BD" baseline="0" dirty="0" smtClean="0"/>
              <a:t>হবে বলত।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12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37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400" kern="1200" dirty="0" smtClean="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rPr>
              <a:t>শিক্ষার্থীরা কোন কোন কাজে তথ্য ও যোগাযোগ প্রযুক্তি ব্যবহার করে জোড়ায় কাজ দিয়ে শিক্ষক পূর্বেই জেনে নিবে। এর পর পরবর্তী পাঠে অগ্রসর হবে। </a:t>
            </a:r>
            <a:endParaRPr lang="en-US" sz="1400" kern="1200" dirty="0" smtClean="0">
              <a:solidFill>
                <a:schemeClr val="tx1"/>
              </a:solidFill>
              <a:latin typeface="NikoshBAN" pitchFamily="2" charset="0"/>
              <a:ea typeface="+mn-ea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28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উপরের ছবিটি দেখে কি মনে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হচ্ছে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 এলার্ম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কেন দেওয়া হয়?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52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উপরের ছবিটি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দেখে তোমরা 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কী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মনে করছ?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65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ছাত্র/ছাত্রীদের জিজ্ঞাসা করবেন</a:t>
            </a:r>
            <a:r>
              <a:rPr lang="bn-IN" baseline="0" dirty="0" smtClean="0"/>
              <a:t>:</a:t>
            </a:r>
            <a:r>
              <a:rPr lang="bn-BD" baseline="0" dirty="0" smtClean="0"/>
              <a:t> </a:t>
            </a:r>
            <a:r>
              <a:rPr lang="bn-BD" dirty="0" smtClean="0"/>
              <a:t>যন্ত্রটির নাম কী? যন্ত্রটি</a:t>
            </a:r>
            <a:r>
              <a:rPr lang="bn-BD" baseline="0" dirty="0" smtClean="0"/>
              <a:t> দ্বারা কি করা হচ্ছে?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86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সাগর কি করছে?</a:t>
            </a:r>
            <a:r>
              <a:rPr lang="bn-BD" baseline="0" dirty="0" smtClean="0"/>
              <a:t> ছাত্র/ছাত্রী বিভিন্ন রকমের উত্তর দিবে। শেষে শিক্ষক সঠিক সিদ্ধান্তে উপনীত হবেন।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74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শিক্ষক</a:t>
            </a:r>
            <a:r>
              <a:rPr lang="bn-BD" baseline="0" dirty="0" smtClean="0"/>
              <a:t> ছাত্র/ছাত্রীদের জিজ্ঞাসা করবেন</a:t>
            </a:r>
            <a:r>
              <a:rPr lang="bn-IN" baseline="0" dirty="0" smtClean="0"/>
              <a:t>:</a:t>
            </a:r>
            <a:r>
              <a:rPr lang="bn-BD" baseline="0" dirty="0" smtClean="0"/>
              <a:t> </a:t>
            </a:r>
            <a:r>
              <a:rPr lang="bn-BD" dirty="0" smtClean="0"/>
              <a:t>যন্ত্রটির নাম কী? যন্ত্রটি</a:t>
            </a:r>
            <a:r>
              <a:rPr lang="bn-BD" baseline="0" dirty="0" smtClean="0"/>
              <a:t> দ্বারা কি করা হচ্ছে?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38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2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3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2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5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7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0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2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0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105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Rahim\Music\vlc-record-2015-03-22-15h40m44s-Two%20tone%20alarm.mp3-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2600"/>
            <a:ext cx="5161353" cy="3928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" y="685800"/>
            <a:ext cx="1356971" cy="1506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6600" y="457200"/>
            <a:ext cx="1356971" cy="1506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/>
          <p:nvPr/>
        </p:nvSpPr>
        <p:spPr>
          <a:xfrm>
            <a:off x="2286000" y="533400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8800" b="1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5282625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 কম্পিউটারে তার প্রিয় গান শুনলো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637735"/>
            <a:ext cx="5181600" cy="45438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549658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সে তার ভাইয়ের ছবি প্রিন্টার দিয়ে  প্রিন্ট করল।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09600"/>
            <a:ext cx="5410200" cy="4724400"/>
          </a:xfrm>
          <a:prstGeom prst="rect">
            <a:avLst/>
          </a:prstGeom>
          <a:ln w="127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5043487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সে ই-বুক রিডার এ বই পড়ল।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782006"/>
              </p:ext>
            </p:extLst>
          </p:nvPr>
        </p:nvGraphicFramePr>
        <p:xfrm>
          <a:off x="3657600" y="2286000"/>
          <a:ext cx="1589852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7600" y="2286000"/>
                        <a:ext cx="1589852" cy="1341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1" y="978932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আমরা একটি ভিডিও দেখি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09600"/>
            <a:ext cx="6477000" cy="4703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5525869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সে ইন্টারনেটে খাবারের অর্ডার দিল।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990600"/>
            <a:ext cx="6068934" cy="4038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24000" y="5181600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ছেলে জি পি এস ব্যবহার করে সাগরের বাড়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তে পিৎজা নিয়ে এল।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50292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 ইন্টারনেট থেকে সিনেমা ডাউনলোড করল।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4052888" cy="3035754"/>
          </a:xfrm>
          <a:prstGeom prst="rect">
            <a:avLst/>
          </a:prstGeom>
        </p:spPr>
      </p:pic>
      <p:pic>
        <p:nvPicPr>
          <p:cNvPr id="3" name="Picture 2" descr="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125" y="2900362"/>
            <a:ext cx="2286000" cy="16478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75" y="1109662"/>
            <a:ext cx="2552700" cy="17907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Down Arrow 6"/>
          <p:cNvSpPr/>
          <p:nvPr/>
        </p:nvSpPr>
        <p:spPr>
          <a:xfrm rot="16200000">
            <a:off x="3945329" y="1769674"/>
            <a:ext cx="1103538" cy="1069390"/>
          </a:xfrm>
          <a:prstGeom prst="downArrow">
            <a:avLst>
              <a:gd name="adj1" fmla="val 52206"/>
              <a:gd name="adj2" fmla="val 64633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21305431">
            <a:off x="5705669" y="2855963"/>
            <a:ext cx="1301778" cy="951820"/>
          </a:xfrm>
          <a:prstGeom prst="downArrow">
            <a:avLst>
              <a:gd name="adj1" fmla="val 52206"/>
              <a:gd name="adj2" fmla="val 64633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1 -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5278903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 ব্যাংকে থেকে টাকা চেকিং একাউন্টে নিয়ে আসল।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00200"/>
            <a:ext cx="5048250" cy="3347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50292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ছেলেদেরকে কম্পিউটার গেম খেলতে দেখল 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219199"/>
            <a:ext cx="5382190" cy="36606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68489221"/>
              </p:ext>
            </p:extLst>
          </p:nvPr>
        </p:nvGraphicFramePr>
        <p:xfrm>
          <a:off x="609600" y="533400"/>
          <a:ext cx="7696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442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42BCBD-E541-4670-B55B-D88DD6E44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57DDCB-9926-4191-94F9-CDEADEC52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05BF8-A92E-4F9C-944D-D32818007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92AED7-A080-4E2A-992E-3CB6A39246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8E97D5-965A-428A-9163-C129B4EA1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3EFE0E-9CE3-4751-84AA-276A03EEB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53EABA-8D18-4BA7-9709-5ED35A6B5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C24903-4953-4F23-92B1-D3BCBACB7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D4753F-7124-4CC1-B37B-DB8E59899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205A08-47C0-489D-818D-FE0F07745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546998-4C07-46D9-A41F-AF0A14B4A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4F47B7-0DDF-42A5-A9FB-AB892C671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21CF65-F1F2-48DD-9AB4-A258F45E9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9CDFE7-E13B-4EC3-A8FE-0585ED4AE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EE9EFC-8053-4249-8E5D-EADCE75BF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C8B05A-26D5-43CC-B65E-1542AC79B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417E5A-0501-4AA6-968B-D298A5386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46DF76-4D70-4781-A363-E7A41F3D8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23CDF0-44F7-4AD5-9ED3-E6CABA509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4211122"/>
            <a:ext cx="7467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1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62" y="609600"/>
            <a:ext cx="4953000" cy="4054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" y="990600"/>
            <a:ext cx="7857067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4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905000"/>
            <a:ext cx="4314344" cy="31596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95400" y="8382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ব্যক্তি জীবনে তথ্য ও যোগাযোগ প্রযুক্তি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" y="1645144"/>
            <a:ext cx="3190875" cy="3419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57262" y="5257800"/>
            <a:ext cx="2852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মোবাইলে কথা  বলছে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5531494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ল্যাপটপ  ব্যবহার করছে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0"/>
            <a:ext cx="8077200" cy="2246769"/>
          </a:xfrm>
          <a:prstGeom prst="rect">
            <a:avLst/>
          </a:prstGeom>
        </p:spPr>
        <p:style>
          <a:lnRef idx="2">
            <a:schemeClr val="accent3"/>
          </a:lnRef>
          <a:fillRef idx="1001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pPr marL="685800" indent="-68580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ব্যক্তি জীবনে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ব্যবহার হয়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এমন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ক্ষেত্র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চিহ্নিত 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marL="685800" indent="-68580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ব্যক্তি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বিভিন্ন ব্যবহার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বর্ণনা করতে পারবে।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762000"/>
            <a:ext cx="3352800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762000"/>
            <a:ext cx="3219450" cy="3343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38200" y="43434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আমরা দেখব সাগর তথ্য ও যোগাযোগ প্রযুক্তি ব্যবহার করে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কী কী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কাজ করে।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 flipH="1">
            <a:off x="457200" y="990600"/>
            <a:ext cx="8305800" cy="685800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2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sz="2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2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2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2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।-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3095625"/>
            <a:ext cx="670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তোমরা প্রাত্যহিক জীবনে ব্যক্তিগত কাজে  তথ্য ও যোগাযোগ প্রযুক্তির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কী কী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ব্যবহার কর তার নামগুলো লিখ।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1828800"/>
            <a:ext cx="2362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62400" y="1905000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মোবাইলের এলার্ম শুনে সাগরের ঘুম ভাঙলো।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2971800" cy="2971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vlc-record-2015-03-22-15h40m44s-Two tone alarm.mp3-.mp3">
            <a:hlinkClick r:id="" action="ppaction://ole?verb=0"/>
            <a:hlinkHover r:id="" action="ppaction://ole?verb=0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6200" y="228600"/>
            <a:ext cx="381000" cy="38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57337" y="4858434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 টেলিভিশনে সংবাদ শুনলো।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143000"/>
            <a:ext cx="6934200" cy="346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5297269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 ল্যাপটপে ই-মেইল চেক করল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762000"/>
            <a:ext cx="6598586" cy="43910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367</Words>
  <Application>Microsoft Office PowerPoint</Application>
  <PresentationFormat>On-screen Show (4:3)</PresentationFormat>
  <Paragraphs>59</Paragraphs>
  <Slides>19</Slides>
  <Notes>13</Notes>
  <HiddenSlides>1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Microsoft account</cp:lastModifiedBy>
  <cp:revision>249</cp:revision>
  <dcterms:created xsi:type="dcterms:W3CDTF">2015-03-21T10:16:28Z</dcterms:created>
  <dcterms:modified xsi:type="dcterms:W3CDTF">2024-06-27T14:28:56Z</dcterms:modified>
</cp:coreProperties>
</file>