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85" r:id="rId3"/>
    <p:sldId id="268" r:id="rId4"/>
    <p:sldId id="256" r:id="rId5"/>
    <p:sldId id="272" r:id="rId6"/>
    <p:sldId id="273" r:id="rId7"/>
    <p:sldId id="280" r:id="rId8"/>
    <p:sldId id="274" r:id="rId9"/>
    <p:sldId id="257" r:id="rId10"/>
    <p:sldId id="269" r:id="rId11"/>
    <p:sldId id="278" r:id="rId12"/>
    <p:sldId id="279" r:id="rId13"/>
    <p:sldId id="277" r:id="rId14"/>
    <p:sldId id="27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অফিসের চিত্রের মাধ্যমে</a:t>
            </a:r>
            <a:r>
              <a:rPr lang="bn-BD" baseline="0" dirty="0" smtClean="0"/>
              <a:t> পাঠ ঘোষণা করতে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শিখনফলের</a:t>
            </a:r>
            <a:r>
              <a:rPr lang="bn-BD" baseline="0" dirty="0" smtClean="0"/>
              <a:t> দিকে লক্ষ রেখে পাঠ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ভর্তি</a:t>
            </a:r>
            <a:r>
              <a:rPr lang="bn-BD" baseline="0" dirty="0" smtClean="0"/>
              <a:t> পরিক্ষার সকল প্রক্রিয়া ও ফলাফল বর্তমানে কিসের মাধ্যমে করা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</a:t>
            </a:r>
            <a:r>
              <a:rPr lang="bn-BD" baseline="0" dirty="0" smtClean="0"/>
              <a:t> অফিসের সুবিধা কি কি?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 অফিসে কাগজের ব্যবহার হয় না ফলে সুন্দর পরিবেশ</a:t>
            </a:r>
            <a:r>
              <a:rPr lang="bn-BD" baseline="0" dirty="0" smtClean="0"/>
              <a:t> তৈরি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গতানুগতিক ভোট দেওয়ার</a:t>
            </a:r>
            <a:r>
              <a:rPr lang="bn-BD" baseline="0" dirty="0" smtClean="0"/>
              <a:t> সম্পর্কে জানাতে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426527"/>
            <a:ext cx="30480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419600"/>
            <a:ext cx="365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600545"/>
            <a:ext cx="488595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অনলাইনে খবরের কাগজ  পড়া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362200" cy="1651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18609" y="1271895"/>
            <a:ext cx="2396897" cy="18508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455"/>
            <a:ext cx="2462706" cy="1707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6653"/>
            <a:ext cx="2838450" cy="1884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121" b="4226"/>
          <a:stretch/>
        </p:blipFill>
        <p:spPr>
          <a:xfrm>
            <a:off x="3369903" y="3705570"/>
            <a:ext cx="2206540" cy="1755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33400" y="1371600"/>
            <a:ext cx="2462706" cy="1803813"/>
            <a:chOff x="533400" y="1371600"/>
            <a:chExt cx="2462706" cy="180381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52294" y="1371600"/>
            <a:ext cx="2462706" cy="1803813"/>
            <a:chOff x="533400" y="1371600"/>
            <a:chExt cx="2462706" cy="180381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8703" y="3657599"/>
            <a:ext cx="2649803" cy="1721317"/>
            <a:chOff x="346303" y="1346612"/>
            <a:chExt cx="2649803" cy="172131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6303" y="1346612"/>
              <a:ext cx="2497403" cy="1721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2800" y="3657600"/>
            <a:ext cx="2223643" cy="1803813"/>
            <a:chOff x="533400" y="1371600"/>
            <a:chExt cx="2223643" cy="180381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3400" y="1419570"/>
              <a:ext cx="2223643" cy="1603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371600"/>
              <a:ext cx="2223643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29400" y="2197306"/>
            <a:ext cx="1409700" cy="990600"/>
            <a:chOff x="6819900" y="1066800"/>
            <a:chExt cx="1409700" cy="990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600200" y="529357"/>
            <a:ext cx="6248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কাগজবিহীন অফিস  সুন্দর পরিবেশ  সৃষ্টি করে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66311"/>
            <a:ext cx="34339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038600"/>
            <a:ext cx="4495800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6" y="1447800"/>
            <a:ext cx="3440833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4291" y="4019675"/>
            <a:ext cx="3521467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021" y="5119905"/>
            <a:ext cx="37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3" y="16764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609600"/>
            <a:ext cx="1828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4" y="596197"/>
            <a:ext cx="4669436" cy="3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518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1764" y="685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864710" y="1752600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4923104"/>
            <a:ext cx="4038600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85195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ea typeface="Calibri"/>
                <a:cs typeface="NikoshBAN" pitchFamily="2" charset="0"/>
              </a:rPr>
              <a:t>। কর্মক্ষেত্রে তথ্য ও যোগাযোগ প্রযুক্তির </a:t>
            </a:r>
            <a:endParaRPr lang="bn-BD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   প্রয়োজনীয়তা </a:t>
            </a:r>
            <a:r>
              <a:rPr lang="bn-IN" dirty="0" smtClean="0">
                <a:latin typeface="NikoshBAN" pitchFamily="2" charset="0"/>
                <a:ea typeface="Calibri"/>
                <a:cs typeface="NikoshBAN" pitchFamily="2" charset="0"/>
              </a:rPr>
              <a:t>বর্ণনা করতে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 পারবে</a:t>
            </a:r>
            <a:r>
              <a:rPr lang="bn-IN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প্রযুক্তি ব্যবহারের সুবিধাগুলো </a:t>
            </a:r>
            <a:endParaRPr lang="en-US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ব্যাখ্যা করতে পারবে</a:t>
            </a:r>
            <a:r>
              <a:rPr lang="bn-IN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</a:p>
          <a:p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৩। ইলেকট্রিক ভোটিং মেশিন-এর কাজ </a:t>
            </a:r>
            <a:r>
              <a:rPr lang="bn-IN" dirty="0" smtClean="0">
                <a:latin typeface="NikoshBAN" pitchFamily="2" charset="0"/>
                <a:ea typeface="Calibri"/>
                <a:cs typeface="NikoshBAN" pitchFamily="2" charset="0"/>
              </a:rPr>
              <a:t>চিহ্নিত </a:t>
            </a:r>
            <a:endParaRPr lang="en-US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bn-BD" dirty="0" smtClean="0">
                <a:latin typeface="NikoshBAN" pitchFamily="2" charset="0"/>
                <a:ea typeface="Calibri"/>
                <a:cs typeface="NikoshBAN" pitchFamily="2" charset="0"/>
              </a:rPr>
              <a:t> পারবে।  </a:t>
            </a:r>
            <a:endParaRPr lang="en-US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846" y="3505200"/>
            <a:ext cx="378435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উচ্চশিক্ষা অর্জনের ভর্তি পরীক্ষার বিজ্ঞপ্তি দেওয়া হত।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018782"/>
            <a:ext cx="4982439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ভর্তি পরিক্ষার জন্য বিশ্ববিদ্যালয়ে গিয়ে লাইনে দাঁড়িয়ে ভর্তি ফরম তুলতে হত।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73" y="381000"/>
            <a:ext cx="795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60" y="2679286"/>
            <a:ext cx="3750055" cy="2197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525705" y="1281885"/>
            <a:ext cx="3563449" cy="2128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4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544291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99" y="4419600"/>
            <a:ext cx="3478073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প্রকাশিত হত খবরের কাগজে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20" r="15220" b="6250"/>
          <a:stretch/>
        </p:blipFill>
        <p:spPr bwMode="auto">
          <a:xfrm>
            <a:off x="1371600" y="781536"/>
            <a:ext cx="6461887" cy="417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029200"/>
            <a:ext cx="7391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অনলাইনের মাধ্যমে 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ফরম পূরণ করা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48200"/>
            <a:ext cx="34290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191000"/>
            <a:ext cx="4574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 এসএমএস পাঠিয়ে  বিশ্ববিদ্যালয়ে ভর্তি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 ফলাফল পাওয়া যাচ্ছে।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718"/>
            <a:ext cx="2590800" cy="38948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1071732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1074003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691" y="22860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কর্মক্ষেত্রে তথ্য ও যোগাযোগ প্রযুক্তির প্রয়োজনীয়তা </a:t>
            </a:r>
            <a:r>
              <a:rPr lang="bn-BD" sz="4400" dirty="0" smtClean="0">
                <a:ea typeface="Calibri"/>
                <a:cs typeface="NikoshBAN"/>
              </a:rPr>
              <a:t>ব্যাখ্যা </a:t>
            </a:r>
            <a:r>
              <a:rPr lang="bn-BD" sz="4400" dirty="0">
                <a:ea typeface="Calibri"/>
                <a:cs typeface="NikoshBAN"/>
              </a:rPr>
              <a:t>কর।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266</Words>
  <Application>Microsoft Office PowerPoint</Application>
  <PresentationFormat>On-screen Show (4:3)</PresentationFormat>
  <Paragraphs>44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Microsoft account</cp:lastModifiedBy>
  <cp:revision>170</cp:revision>
  <dcterms:created xsi:type="dcterms:W3CDTF">2015-03-31T15:15:49Z</dcterms:created>
  <dcterms:modified xsi:type="dcterms:W3CDTF">2024-06-27T14:37:24Z</dcterms:modified>
</cp:coreProperties>
</file>