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69" r:id="rId3"/>
    <p:sldId id="256" r:id="rId4"/>
    <p:sldId id="275" r:id="rId5"/>
    <p:sldId id="279" r:id="rId6"/>
    <p:sldId id="280" r:id="rId7"/>
    <p:sldId id="257" r:id="rId8"/>
    <p:sldId id="281" r:id="rId9"/>
    <p:sldId id="273" r:id="rId10"/>
    <p:sldId id="274" r:id="rId11"/>
    <p:sldId id="283" r:id="rId12"/>
    <p:sldId id="260" r:id="rId13"/>
    <p:sldId id="278" r:id="rId14"/>
    <p:sldId id="259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86360-9F0C-44EE-94BF-0AC4D988FFC5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08A84-61FE-4EC9-9A3B-0038E975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2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চিত্রগুলো</a:t>
            </a:r>
            <a:r>
              <a:rPr lang="bn-BD" baseline="0" dirty="0" smtClean="0"/>
              <a:t> দেখিয়ে পাঠ ঘোষণ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ভার্চুয়াল</a:t>
            </a:r>
            <a:r>
              <a:rPr lang="bn-BD" baseline="0" dirty="0" smtClean="0"/>
              <a:t> অফিস </a:t>
            </a:r>
            <a:r>
              <a:rPr lang="bn-IN" baseline="0" dirty="0" smtClean="0"/>
              <a:t>কী </a:t>
            </a:r>
            <a:r>
              <a:rPr lang="bn-BD" baseline="0" dirty="0" smtClean="0"/>
              <a:t>তা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করার পরে এই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9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লোকটি</a:t>
            </a:r>
            <a:r>
              <a:rPr lang="bn-BD" baseline="0" dirty="0" smtClean="0"/>
              <a:t> </a:t>
            </a:r>
            <a:r>
              <a:rPr lang="bn-IN" baseline="0" dirty="0" smtClean="0"/>
              <a:t>কী</a:t>
            </a:r>
            <a:r>
              <a:rPr lang="bn-BD" baseline="0" dirty="0" smtClean="0"/>
              <a:t> করছে এই প্রশ্নের মাধ্যমে কল সেন্টার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6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8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শিক্ষার্থীর</a:t>
            </a:r>
            <a:r>
              <a:rPr lang="bn-BD" baseline="0" dirty="0" smtClean="0"/>
              <a:t> উত্তর করার পরে এই স্লাইডটি দেখাতে হব।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করার পরে এই স্লাইডটি দেখাতে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3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258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2656" y="5466656"/>
            <a:ext cx="1524000" cy="1258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2656" y="166162"/>
            <a:ext cx="1524000" cy="1258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0000" y="5599312"/>
            <a:ext cx="1524000" cy="12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020" y="5029199"/>
            <a:ext cx="85668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যেকোনো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প্রান্ত থেকে ফোন করলে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কল সেন্টার থেকে তথ্য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পাওয়া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7019" y="886691"/>
            <a:ext cx="8340380" cy="4003361"/>
            <a:chOff x="397019" y="886691"/>
            <a:chExt cx="8340380" cy="40033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382" y="914400"/>
              <a:ext cx="6202017" cy="3975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19" y="886691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81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58" y="2902803"/>
            <a:ext cx="4495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তরুণতরুণীরা ঘরে বসে স্বাধীনভাবে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কাজ করে টাকা উপার্জন করা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7163" y="3814844"/>
            <a:ext cx="463971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টাকা উপার্জন করার জন্য প্রয়োজন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কম্পিউটার, ইন্টারনেট এবং প্রোগ্রামিং এর দক্ষতা।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5628" y="5387455"/>
            <a:ext cx="32755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সবাইকে এক জায়গায় বসে কাজ করতে হয় না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6" y="256961"/>
            <a:ext cx="3592658" cy="252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646" y="1219200"/>
            <a:ext cx="3632744" cy="2420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5135" y="3573807"/>
            <a:ext cx="2074601" cy="36272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09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276600"/>
            <a:ext cx="8001000" cy="144655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a typeface="Calibri"/>
                <a:cs typeface="NikoshBAN"/>
              </a:rPr>
              <a:t>তোমাদের স্কুলে একটি ভার্চুয়াল ক্লাস রুম </a:t>
            </a:r>
            <a:r>
              <a:rPr lang="bn-BD" sz="4400" dirty="0" smtClean="0">
                <a:ea typeface="Calibri"/>
                <a:cs typeface="NikoshBAN"/>
              </a:rPr>
              <a:t>তৈরি</a:t>
            </a:r>
            <a:r>
              <a:rPr lang="bn-IN" sz="4400" dirty="0" smtClean="0">
                <a:ea typeface="Calibri"/>
                <a:cs typeface="NikoshBAN"/>
              </a:rPr>
              <a:t>তে</a:t>
            </a:r>
            <a:r>
              <a:rPr lang="bn-BD" sz="4400" dirty="0" smtClean="0">
                <a:ea typeface="Calibri"/>
                <a:cs typeface="NikoshBAN"/>
              </a:rPr>
              <a:t> </a:t>
            </a:r>
            <a:r>
              <a:rPr lang="bn-BD" sz="4400" dirty="0">
                <a:ea typeface="Calibri"/>
                <a:cs typeface="NikoshBAN"/>
              </a:rPr>
              <a:t>কী </a:t>
            </a:r>
            <a:r>
              <a:rPr lang="bn-BD" sz="4400" dirty="0" smtClean="0">
                <a:ea typeface="Calibri"/>
                <a:cs typeface="NikoshBAN"/>
              </a:rPr>
              <a:t>কী</a:t>
            </a:r>
            <a:r>
              <a:rPr lang="bn-IN" sz="4400" dirty="0" smtClean="0">
                <a:ea typeface="Calibri"/>
                <a:cs typeface="NikoshBAN"/>
              </a:rPr>
              <a:t> কাজ</a:t>
            </a:r>
            <a:r>
              <a:rPr lang="bn-BD" sz="4400" dirty="0" smtClean="0">
                <a:ea typeface="Calibri"/>
                <a:cs typeface="NikoshBAN"/>
              </a:rPr>
              <a:t> করতে হবে </a:t>
            </a:r>
            <a:r>
              <a:rPr lang="bn-IN" sz="4400" dirty="0" smtClean="0">
                <a:ea typeface="Calibri"/>
                <a:cs typeface="NikoshBAN"/>
              </a:rPr>
              <a:t>লে</a:t>
            </a:r>
            <a:r>
              <a:rPr lang="bn-BD" sz="4400" dirty="0" smtClean="0">
                <a:ea typeface="Calibri"/>
                <a:cs typeface="NikoshBAN"/>
              </a:rPr>
              <a:t>খ।</a:t>
            </a:r>
            <a:r>
              <a:rPr lang="bn-IN" sz="4400" dirty="0" smtClean="0">
                <a:ea typeface="Calibri"/>
                <a:cs typeface="NikoshBAN"/>
              </a:rPr>
              <a:t> </a:t>
            </a:r>
            <a:r>
              <a:rPr lang="bn-BD" sz="4400" dirty="0" smtClean="0">
                <a:ea typeface="Calibri"/>
                <a:cs typeface="NikoshBAN"/>
              </a:rPr>
              <a:t> </a:t>
            </a:r>
            <a:endParaRPr lang="en-US" sz="4400" dirty="0">
              <a:ea typeface="Calibri"/>
              <a:cs typeface="Vrind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358237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7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95745"/>
            <a:ext cx="8458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সম্ভাব্য সমাধান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একটি ওয়েবসাইট থাকবে থাকতে হবে, সেখানে অ্যাসাইনমেন্ট, ভিডিও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লেকচার, হোমওয়ার্ক ইত্যাদি থাকবে।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ভিডিও কনফারেন্সিং এর  জন্য ওয়েব ক্যামেরা স্থাপন করতে হবে।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ভিডিও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কনফারেন্সইংয়ের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জন্য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web Conferencing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website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যেমন-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yahoo,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kype,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G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oogle talk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সম্পর্কে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ভালো ধারণা থাকতে হবে।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ইন্টারঅ্যাক্টিভ লেখার বোর্ড থাকবে। যাতে লিখিত বিষয়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Record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হয়ে যায়।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এ ছাড়া একটি ভালো মানের কম্পিউটার ও ইন্টারনেট সংযোগ থাকতে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হবে।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৬। একটি ভালো মানের রুম বেছে  নিতে হবে। </a:t>
            </a:r>
          </a:p>
        </p:txBody>
      </p:sp>
    </p:spTree>
    <p:extLst>
      <p:ext uri="{BB962C8B-B14F-4D97-AF65-F5344CB8AC3E}">
        <p14:creationId xmlns:p14="http://schemas.microsoft.com/office/powerpoint/2010/main" val="36649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276600"/>
            <a:ext cx="83057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ea typeface="Calibri"/>
                <a:cs typeface="NikoshBAN"/>
              </a:rPr>
              <a:t>একটি কল সেন্টার থেকে কী কী সুবিধা </a:t>
            </a:r>
            <a:r>
              <a:rPr lang="bn-IN" sz="4400" dirty="0" smtClean="0">
                <a:ea typeface="Calibri"/>
                <a:cs typeface="NikoshBAN"/>
              </a:rPr>
              <a:t>পাওয়া যায় লিখে আনবে। </a:t>
            </a:r>
            <a:endParaRPr lang="en-US" sz="4400" dirty="0">
              <a:ea typeface="Calibri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3506" y="1097434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kumimoji="0" lang="bn-BD" sz="4800" b="1" i="0" u="none" strike="noStrike" kern="0" cap="none" spc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বাড়ির কাজ</a:t>
            </a:r>
            <a:endParaRPr kumimoji="0" lang="en-US" sz="48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me-icon.jpg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317148"/>
            <a:ext cx="2819400" cy="2286308"/>
          </a:xfrm>
          <a:prstGeom prst="ellipse">
            <a:avLst/>
          </a:prstGeom>
          <a:ln w="34925">
            <a:solidFill>
              <a:sysClr val="windowText" lastClr="00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5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233055" y="4419600"/>
            <a:ext cx="657125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kern="10" spc="50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kern="10" spc="50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kern="10" spc="50" dirty="0" err="1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kern="10" spc="50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84564"/>
            <a:ext cx="5251838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4008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6237" y="4267200"/>
            <a:ext cx="3886200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বাড়িতে বসে ল্যাপটপে অফিসের কাজ করছে।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4267200"/>
            <a:ext cx="3962401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প্রশিক্ষণে কম্পিউটারের ব্যবহার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719909"/>
            <a:ext cx="4057650" cy="23033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19908"/>
            <a:ext cx="3792924" cy="23033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95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1430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। ভার্চুয়াল অফিস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সম্পর্কে বর্ণনা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২। ভার্চুয়াল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অফিসের সুবিধা বর্ণনা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করতে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৩।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উদাহরণসহ কল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সেন্টারের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কাজ ব্যাখ্যা </a:t>
            </a:r>
            <a:endParaRPr lang="bn-IN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   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bn-BD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৪।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বাড়িতে বসে টাকা উপার্জ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নের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কৌশল বর্ণনা করতে </a:t>
            </a:r>
          </a:p>
          <a:p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    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পারবে।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8592" y="3638490"/>
            <a:ext cx="3673828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 নেটওয়ার্ক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1891" y="5638800"/>
            <a:ext cx="3085549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আদান প্রদান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5008" y="3638490"/>
            <a:ext cx="4184192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বাড়িতে বসেও অফিসের কাজকর্ম  নির্দিষ্ট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সময়ের বাইরেও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যায়।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255472"/>
            <a:ext cx="277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ভার্চুয়াল অফিস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4343400"/>
            <a:ext cx="3373582" cy="22199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0" t="32006" r="18224" b="32154"/>
          <a:stretch/>
        </p:blipFill>
        <p:spPr>
          <a:xfrm>
            <a:off x="412173" y="915658"/>
            <a:ext cx="3910446" cy="25496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66" y="974022"/>
            <a:ext cx="3896830" cy="25496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42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5350" y="2825791"/>
            <a:ext cx="41529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যেকো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স্থান থেকে কাজ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762" y="5514844"/>
            <a:ext cx="4283038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ঘরে বসে স্বাধীনভাবে কাজ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2971800"/>
            <a:ext cx="3484419" cy="237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 rot="19741783">
            <a:off x="76081" y="1266254"/>
            <a:ext cx="402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ভার্চুয়াল অফিসের সুবিধা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5742140"/>
            <a:ext cx="4116624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অফিসের কাজের পাশাপাশি বাড়ির কাজ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05400" y="3420178"/>
            <a:ext cx="3352800" cy="2216706"/>
            <a:chOff x="1905000" y="786172"/>
            <a:chExt cx="5410200" cy="405554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786172"/>
              <a:ext cx="5410200" cy="40555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3200400"/>
              <a:ext cx="1524000" cy="1118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0" b="17227"/>
          <a:stretch/>
        </p:blipFill>
        <p:spPr>
          <a:xfrm>
            <a:off x="4920187" y="440343"/>
            <a:ext cx="3436512" cy="223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6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5772090"/>
            <a:ext cx="3761509" cy="5232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বড় স্থাপনা লাগে না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845790"/>
            <a:ext cx="4225637" cy="5232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রাস্তায় সময় অপচয় হয় না।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78654"/>
            <a:ext cx="3719959" cy="231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09" y="401784"/>
            <a:ext cx="3655618" cy="231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 rot="19741783">
            <a:off x="76081" y="1266254"/>
            <a:ext cx="402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ভার্চুয়াল অফিসের সুবিধা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2"/>
          <a:stretch/>
        </p:blipFill>
        <p:spPr>
          <a:xfrm>
            <a:off x="4716468" y="3433037"/>
            <a:ext cx="3719959" cy="231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215717" y="5746751"/>
            <a:ext cx="3026791" cy="52322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রাত দিন চব্বিশ ঘন্টা চলে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694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3416" y="1447800"/>
            <a:ext cx="289559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ea typeface="Calibri"/>
                <a:cs typeface="NikoshBAN"/>
              </a:rPr>
              <a:t>জোড়ায় কাজ </a:t>
            </a:r>
            <a:endParaRPr lang="en-US" sz="4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731" y="2757050"/>
            <a:ext cx="84609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ea typeface="Calibri"/>
                <a:cs typeface="NikoshBAN"/>
              </a:rPr>
              <a:t>একটি ভার্চুয়াল অফিসের সুবিধাগুলো বর্ণনা কর</a:t>
            </a:r>
            <a:r>
              <a:rPr lang="bn-BD" sz="4400" dirty="0">
                <a:ea typeface="Calibri"/>
                <a:cs typeface="NikoshBAN"/>
              </a:rPr>
              <a:t>। 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41674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38200"/>
            <a:ext cx="8458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সম্ভাব্য সমাধান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সময় অপচয় হয় না।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বাড়িতে বসে স্বাধীনভাবে কাজ করা যায়।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অফিসের পাশাপাশি বাড়ির কাজও করা যায়।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পৃথিবীর যে কোন দেশের লোক এই অফিসে কাজ করতে পারে।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ভার্চুয়াল অফিসের জন্য বড় বড় বিল্ডিং প্রয়োজন হয় না।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রাত দিন চব্বিশ ঘন্টা এই অফিস চালু থাকে।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৭। এই অফিসে বেশি করে কাজ করা যায়।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5467290"/>
            <a:ext cx="6934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 সেন্টার থেকে যেকো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নো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তথ্য পাওয়া যায়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4900"/>
            <a:ext cx="6184900" cy="41529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581400" y="152400"/>
            <a:ext cx="227907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কল সেন্টার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67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460</Words>
  <Application>Microsoft Office PowerPoint</Application>
  <PresentationFormat>On-screen Show (4:3)</PresentationFormat>
  <Paragraphs>70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NikoshBAN</vt:lpstr>
      <vt:lpstr>SolaimanLipi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Microsoft account</cp:lastModifiedBy>
  <cp:revision>126</cp:revision>
  <dcterms:created xsi:type="dcterms:W3CDTF">2015-03-31T15:15:49Z</dcterms:created>
  <dcterms:modified xsi:type="dcterms:W3CDTF">2024-06-27T14:40:05Z</dcterms:modified>
</cp:coreProperties>
</file>