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23" r:id="rId2"/>
    <p:sldId id="338" r:id="rId3"/>
    <p:sldId id="327" r:id="rId4"/>
    <p:sldId id="317" r:id="rId5"/>
    <p:sldId id="336" r:id="rId6"/>
    <p:sldId id="311" r:id="rId7"/>
    <p:sldId id="341" r:id="rId8"/>
    <p:sldId id="266" r:id="rId9"/>
    <p:sldId id="328" r:id="rId10"/>
    <p:sldId id="300" r:id="rId11"/>
    <p:sldId id="296" r:id="rId12"/>
    <p:sldId id="330" r:id="rId13"/>
    <p:sldId id="267" r:id="rId14"/>
    <p:sldId id="342" r:id="rId15"/>
    <p:sldId id="321" r:id="rId16"/>
    <p:sldId id="335" r:id="rId17"/>
    <p:sldId id="333" r:id="rId18"/>
    <p:sldId id="343" r:id="rId19"/>
    <p:sldId id="324" r:id="rId20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2" autoAdjust="0"/>
    <p:restoredTop sz="87567" autoAdjust="0"/>
  </p:normalViewPr>
  <p:slideViewPr>
    <p:cSldViewPr>
      <p:cViewPr varScale="1">
        <p:scale>
          <a:sx n="65" d="100"/>
          <a:sy n="65" d="100"/>
        </p:scale>
        <p:origin x="1224" y="7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01CCD-AC14-4C39-BEB2-0480FB405758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07295-77FC-4F80-82CA-6BC0FBCB4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86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22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সাধারণত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মাউসের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কয়টি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বাটন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আছে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মাঝখানে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বাটনটির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64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শব্দ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কীসের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প্রবেশ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80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শব্দ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পাঠানো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ভয়েস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রিকগনিশনের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বিষয়টি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ভিডিওর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10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মহোদয়ের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ইচ্ছামত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গঠন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95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আলটাসোনাগ্রাফি</a:t>
            </a:r>
            <a:r>
              <a:rPr lang="en-US" sz="1200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ক্যালকুলেটর</a:t>
            </a:r>
            <a:r>
              <a:rPr lang="en-US" sz="1200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স্মার্টফোন</a:t>
            </a:r>
            <a:r>
              <a:rPr lang="en-US" sz="1200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টাইপরাইটার</a:t>
            </a:r>
            <a:r>
              <a:rPr lang="en-US" sz="1200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spc="5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ল্যাপটপ, </a:t>
            </a:r>
            <a:r>
              <a:rPr lang="en-US" sz="1200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1200" spc="50" baseline="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50" baseline="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ডিকশারী</a:t>
            </a:r>
            <a:r>
              <a:rPr lang="en-US" baseline="0" dirty="0" smtClean="0"/>
              <a:t>।  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প্রয়োজনবোধে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উপকরণ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ইনপুট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ডিভাইস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যেমন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কী-বোর্ড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মাউস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মোবাইল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ফোন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5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en-US" spc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এই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স্লাইডে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ট্রিগার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ব্যবহার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করা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হয়েছে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। এখানে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ট্রিগারগুলো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অন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অফ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এর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কাজ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করবে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।</a:t>
            </a:r>
            <a:endParaRPr lang="en-US" spc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প্রশ্ন-উত্তরের</a:t>
            </a:r>
            <a:r>
              <a:rPr lang="bn-BD" baseline="0" dirty="0" smtClean="0"/>
              <a:t> মাধ্যমে </a:t>
            </a:r>
            <a:r>
              <a:rPr lang="bn-BD" dirty="0" smtClean="0"/>
              <a:t>পাঠ</a:t>
            </a:r>
            <a:r>
              <a:rPr lang="bn-BD" baseline="0" dirty="0" smtClean="0"/>
              <a:t> শিরোনাম শিক্ষার্থীদের দ্বারা </a:t>
            </a:r>
            <a:r>
              <a:rPr lang="en-US" baseline="0" dirty="0" err="1" smtClean="0"/>
              <a:t>ঘোষণা</a:t>
            </a:r>
            <a:r>
              <a:rPr lang="bn-BD" baseline="0" dirty="0" smtClean="0"/>
              <a:t> ক</a:t>
            </a:r>
            <a:r>
              <a:rPr lang="en-US" baseline="0" dirty="0" err="1" smtClean="0"/>
              <a:t>রা</a:t>
            </a:r>
            <a:r>
              <a:rPr lang="bn-BD" baseline="0" dirty="0" smtClean="0"/>
              <a:t> যেতে 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93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পাঠের</a:t>
            </a:r>
            <a:r>
              <a:rPr lang="en-US" dirty="0" smtClean="0"/>
              <a:t> </a:t>
            </a:r>
            <a:r>
              <a:rPr lang="en-US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02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66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নতুন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পুরাতন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রেডিও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টেপরেকর্ডার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টিভির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মধ্যে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পরিবর্তন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এসেছে</a:t>
            </a:r>
            <a:r>
              <a:rPr lang="en-US" baseline="0" dirty="0" smtClean="0"/>
              <a:t>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88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1200" baseline="0" dirty="0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1200" baseline="0" dirty="0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1200" baseline="0" dirty="0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1200" baseline="0" dirty="0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baseline="0" dirty="0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? </a:t>
            </a:r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42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রিমোটে</a:t>
            </a:r>
            <a:r>
              <a:rPr lang="en-US" baseline="0" dirty="0" smtClean="0"/>
              <a:t> </a:t>
            </a:r>
            <a:r>
              <a:rPr lang="en-US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টিভি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চালূ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হলো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90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ব্যবহারকারীর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59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কোথায়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বোতাম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চেপে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নির্</a:t>
            </a:r>
            <a:r>
              <a:rPr lang="en-US" dirty="0" err="1" smtClean="0"/>
              <a:t>দেশ</a:t>
            </a:r>
            <a:r>
              <a:rPr lang="en-US" dirty="0" smtClean="0"/>
              <a:t> </a:t>
            </a:r>
            <a:r>
              <a:rPr lang="en-US" dirty="0" err="1" smtClean="0"/>
              <a:t>দিতে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2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7"/>
            <a:ext cx="932688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9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5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40"/>
            <a:ext cx="246888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0"/>
            <a:ext cx="722376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2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1270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99930" y="138192"/>
            <a:ext cx="10572941" cy="6582906"/>
          </a:xfrm>
          <a:prstGeom prst="rect">
            <a:avLst/>
          </a:prstGeom>
          <a:ln>
            <a:solidFill>
              <a:srgbClr val="00206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0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2"/>
            <a:ext cx="932688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2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5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7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0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273050"/>
            <a:ext cx="360997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1435102"/>
            <a:ext cx="360997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1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5" y="4800600"/>
            <a:ext cx="658368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5" y="612775"/>
            <a:ext cx="658368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5" y="5367338"/>
            <a:ext cx="658368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2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1270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81332" y="136902"/>
            <a:ext cx="10572941" cy="658290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g"/><Relationship Id="rId4" Type="http://schemas.openxmlformats.org/officeDocument/2006/relationships/image" Target="../media/image33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4" t="25624" r="34540" b="26914"/>
          <a:stretch/>
        </p:blipFill>
        <p:spPr>
          <a:xfrm rot="5400000" flipH="1">
            <a:off x="4564536" y="1059336"/>
            <a:ext cx="6400800" cy="4739325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7" t="26395" r="35136" b="27094"/>
          <a:stretch/>
        </p:blipFill>
        <p:spPr>
          <a:xfrm rot="5400000" flipH="1">
            <a:off x="-219929" y="1058129"/>
            <a:ext cx="6400801" cy="4741744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57200" y="1752600"/>
            <a:ext cx="102108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-300" dirty="0" err="1" smtClean="0">
                <a:ln>
                  <a:solidFill>
                    <a:schemeClr val="tx1"/>
                  </a:solidFill>
                </a:ln>
                <a:pattFill prst="dotDmnd">
                  <a:fgClr>
                    <a:schemeClr val="bg1"/>
                  </a:fgClr>
                  <a:bgClr>
                    <a:srgbClr val="7030A0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b="1" spc="-300" dirty="0" smtClean="0">
                <a:ln>
                  <a:solidFill>
                    <a:schemeClr val="tx1"/>
                  </a:solidFill>
                </a:ln>
                <a:pattFill prst="dotDmnd">
                  <a:fgClr>
                    <a:schemeClr val="bg1"/>
                  </a:fgClr>
                  <a:bgClr>
                    <a:srgbClr val="7030A0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-300" dirty="0" err="1" smtClean="0">
                <a:ln>
                  <a:solidFill>
                    <a:schemeClr val="tx1"/>
                  </a:solidFill>
                </a:ln>
                <a:pattFill prst="dotDmnd">
                  <a:fgClr>
                    <a:schemeClr val="bg1"/>
                  </a:fgClr>
                  <a:bgClr>
                    <a:srgbClr val="7030A0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9600" b="1" spc="-300" dirty="0" smtClean="0">
                <a:ln>
                  <a:solidFill>
                    <a:schemeClr val="tx1"/>
                  </a:solidFill>
                </a:ln>
                <a:pattFill prst="dotDmnd">
                  <a:fgClr>
                    <a:schemeClr val="bg1"/>
                  </a:fgClr>
                  <a:bgClr>
                    <a:srgbClr val="7030A0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-300" dirty="0" err="1" smtClean="0">
                <a:ln>
                  <a:solidFill>
                    <a:schemeClr val="tx1"/>
                  </a:solidFill>
                </a:ln>
                <a:pattFill prst="dotDmnd">
                  <a:fgClr>
                    <a:schemeClr val="bg1"/>
                  </a:fgClr>
                  <a:bgClr>
                    <a:srgbClr val="7030A0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spc="-300" dirty="0" smtClean="0">
                <a:ln>
                  <a:solidFill>
                    <a:schemeClr val="tx1"/>
                  </a:solidFill>
                </a:ln>
                <a:pattFill prst="dotDmnd">
                  <a:fgClr>
                    <a:schemeClr val="bg1"/>
                  </a:fgClr>
                  <a:bgClr>
                    <a:srgbClr val="7030A0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600" b="1" spc="-300" dirty="0" err="1" smtClean="0">
                <a:ln>
                  <a:solidFill>
                    <a:schemeClr val="tx1"/>
                  </a:solidFill>
                </a:ln>
                <a:pattFill prst="dotDmnd">
                  <a:fgClr>
                    <a:schemeClr val="bg1"/>
                  </a:fgClr>
                  <a:bgClr>
                    <a:srgbClr val="7030A0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6600" b="1" spc="-300" dirty="0">
              <a:ln>
                <a:solidFill>
                  <a:schemeClr val="tx1"/>
                </a:solidFill>
              </a:ln>
              <a:pattFill prst="dotDmnd">
                <a:fgClr>
                  <a:schemeClr val="bg1"/>
                </a:fgClr>
                <a:bgClr>
                  <a:srgbClr val="7030A0"/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50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048" y="1222059"/>
            <a:ext cx="5067301" cy="43405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53995"/>
            <a:ext cx="4343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sz="6000" b="1" dirty="0" smtClean="0">
                <a:ln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>
                <a:solidFill>
                  <a:srgbClr val="FFC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6203" y="9906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5684" y="5638800"/>
            <a:ext cx="10301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মাউসের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বাটন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স্ক্রলচক্র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ইঁদুরের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399" y="1828800"/>
            <a:ext cx="4264506" cy="33528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4572001" y="4191000"/>
            <a:ext cx="127381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619502" y="4191000"/>
            <a:ext cx="923514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096000" y="4572001"/>
            <a:ext cx="3581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4014537" y="3673642"/>
            <a:ext cx="3148262" cy="20640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245440" y="5593344"/>
            <a:ext cx="661239" cy="614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906176" y="5638800"/>
            <a:ext cx="1288568" cy="614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7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6203" y="11430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01178" y="152400"/>
            <a:ext cx="4343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মাইক্রোফোন</a:t>
            </a:r>
            <a:r>
              <a:rPr lang="en-US" sz="5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76400"/>
            <a:ext cx="3339652" cy="314626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81000" y="5305961"/>
            <a:ext cx="1021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মাইক্রোফোনের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372" y="1654337"/>
            <a:ext cx="3352800" cy="314626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5520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087418"/>
              </p:ext>
            </p:extLst>
          </p:nvPr>
        </p:nvGraphicFramePr>
        <p:xfrm>
          <a:off x="4343400" y="2790096"/>
          <a:ext cx="2348415" cy="198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6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43400" y="2790096"/>
                        <a:ext cx="2348415" cy="198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53245" y="1066800"/>
            <a:ext cx="588115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54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5400" b="1" spc="50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16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581400" y="693088"/>
            <a:ext cx="3657600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b="1" spc="-15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spc="-15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2529" y="22860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6" y="212271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9601201" y="201387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157843" y="201386"/>
            <a:ext cx="593272" cy="199888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625927" y="201387"/>
            <a:ext cx="593272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79085"/>
            <a:ext cx="2286000" cy="19035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7" y="261261"/>
            <a:ext cx="2286000" cy="190350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57200" y="4038600"/>
            <a:ext cx="100284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spc="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এখানে </a:t>
            </a:r>
            <a:r>
              <a:rPr lang="en-US" sz="4000" spc="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spc="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spc="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sz="4000" spc="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spc="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কতকগুলো</a:t>
            </a:r>
            <a:r>
              <a:rPr lang="en-US" sz="4000" spc="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000" spc="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যেগুলোর</a:t>
            </a:r>
            <a:r>
              <a:rPr lang="en-US" sz="4000" spc="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4000" spc="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spc="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সেগুলোর</a:t>
            </a:r>
            <a:r>
              <a:rPr lang="en-US" sz="4000" spc="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spc="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spc="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4000" spc="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spc="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spc="150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8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10559"/>
          <a:stretch/>
        </p:blipFill>
        <p:spPr>
          <a:xfrm>
            <a:off x="838200" y="1278684"/>
            <a:ext cx="2889903" cy="25818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647" y="1253284"/>
            <a:ext cx="3002489" cy="26072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" t="8550" b="8916"/>
          <a:stretch/>
        </p:blipFill>
        <p:spPr>
          <a:xfrm>
            <a:off x="3962400" y="1278684"/>
            <a:ext cx="3081383" cy="25818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63418"/>
            <a:ext cx="2889904" cy="25659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063418"/>
            <a:ext cx="3081383" cy="25659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3060626" y="329625"/>
            <a:ext cx="455937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noFill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b="1" spc="50" dirty="0" smtClean="0">
                <a:ln w="11430">
                  <a:noFill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b="1" spc="50" dirty="0" smtClean="0">
                <a:ln w="11430">
                  <a:noFill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000" b="1" spc="50" dirty="0" smtClean="0">
                <a:ln w="11430">
                  <a:noFill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b="1" spc="50" dirty="0" err="1">
                <a:ln w="11430">
                  <a:noFill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-</a:t>
            </a:r>
            <a:endParaRPr lang="en-US" sz="4000" b="1" spc="50" dirty="0">
              <a:ln w="11430">
                <a:noFill/>
              </a:ln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647" y="4063418"/>
            <a:ext cx="3041936" cy="25659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0622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04903" y="2081387"/>
            <a:ext cx="316289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বাহির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799" y="1280160"/>
            <a:ext cx="68580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(Input)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7931" y="2082225"/>
            <a:ext cx="3322943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209799" y="2935069"/>
            <a:ext cx="3320898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করানো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4903" y="2935069"/>
            <a:ext cx="316289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দেখানো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2697372" y="183348"/>
            <a:ext cx="2941426" cy="6765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95643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010399" y="152400"/>
            <a:ext cx="3203635" cy="7554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209799" y="4907952"/>
            <a:ext cx="3320898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9799" y="4114800"/>
            <a:ext cx="6857999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ইঁদুরের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ডিভাইসকে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9799" y="5754469"/>
            <a:ext cx="3320898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মাইক্রোফোন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04904" y="5754469"/>
            <a:ext cx="316289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04904" y="4916269"/>
            <a:ext cx="316289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কীবোর্ড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010400" y="228600"/>
            <a:ext cx="3203635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56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5" grpId="0" animBg="1"/>
      <p:bldP spid="25" grpId="1" animBg="1"/>
      <p:bldP spid="25" grpId="2" animBg="1"/>
      <p:bldP spid="25" grpId="3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93334" y="1702980"/>
            <a:ext cx="34290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7869" y="1001682"/>
            <a:ext cx="8234465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7840" y="1703818"/>
            <a:ext cx="3602822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কীবোর্ড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387869" y="2357784"/>
            <a:ext cx="3602593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মাইক্রোফোন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3334" y="2357784"/>
            <a:ext cx="34290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মনিটর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3665069" y="195585"/>
            <a:ext cx="2430931" cy="559168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-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852408"/>
            <a:ext cx="10820400" cy="0"/>
          </a:xfrm>
          <a:prstGeom prst="line">
            <a:avLst/>
          </a:prstGeom>
          <a:ln w="3175" cap="rnd" cmpd="dbl">
            <a:solidFill>
              <a:schemeClr val="accent6">
                <a:lumMod val="75000"/>
                <a:alpha val="85000"/>
              </a:schemeClr>
            </a:solidFill>
            <a:prstDash val="solid"/>
            <a:round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313581" y="161047"/>
            <a:ext cx="3203634" cy="6435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403169" y="5114727"/>
            <a:ext cx="3602591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 ও 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87840" y="3134183"/>
            <a:ext cx="8234494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সচরাচর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03168" y="5827866"/>
            <a:ext cx="3589697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29640" y="5781370"/>
            <a:ext cx="3407992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i, ii ও iii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08632" y="5114727"/>
            <a:ext cx="3428999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87870" y="3809242"/>
            <a:ext cx="2367064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36540" y="3800428"/>
            <a:ext cx="201666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12534" y="3793744"/>
            <a:ext cx="22098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স্কানার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87870" y="4435098"/>
            <a:ext cx="8234463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313581" y="152003"/>
            <a:ext cx="3203635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11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1" grpId="0" animBg="1"/>
      <p:bldP spid="21" grpId="1" animBg="1"/>
      <p:bldP spid="21" grpId="2" animBg="1"/>
      <p:bldP spid="21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67" y="1972875"/>
            <a:ext cx="4258277" cy="380107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14800" y="72258"/>
            <a:ext cx="2763898" cy="83099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শিখলাম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2529" y="95643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1305580"/>
            <a:ext cx="2566728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স্ক্রলচক্র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হুইল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)</a:t>
            </a:r>
            <a:endParaRPr lang="en-US" sz="4000" dirty="0">
              <a:ln>
                <a:solidFill>
                  <a:schemeClr val="tx1"/>
                </a:solidFill>
              </a:ln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24726" y="1305580"/>
            <a:ext cx="1356462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আইকন</a:t>
            </a:r>
            <a:endParaRPr lang="en-US" sz="40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21442" y="1305580"/>
            <a:ext cx="2965877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ভয়েস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রিকগনিশন</a:t>
            </a:r>
            <a:endParaRPr lang="en-US" sz="40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81736" y="1305580"/>
            <a:ext cx="2182008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মাইক্রোফোন</a:t>
            </a:r>
            <a:endParaRPr lang="en-US" sz="40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3"/>
          <a:stretch/>
        </p:blipFill>
        <p:spPr>
          <a:xfrm>
            <a:off x="2257032" y="2311063"/>
            <a:ext cx="5667768" cy="3170972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 flipV="1">
            <a:off x="4938516" y="4343400"/>
            <a:ext cx="76200" cy="129038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653555" y="3747786"/>
            <a:ext cx="572502" cy="553212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348591" y="5671839"/>
            <a:ext cx="3575018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স্ক্রলচক্র</a:t>
            </a:r>
            <a:r>
              <a:rPr lang="en-US" sz="54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54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হুইল</a:t>
            </a:r>
            <a:r>
              <a:rPr lang="en-US" sz="54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60431"/>
            <a:ext cx="4301292" cy="322596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8600" y="5386878"/>
            <a:ext cx="10690747" cy="120032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চিহ্নের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আইকোনের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মাউসের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বামদিকের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বাটন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প্রোগ্রামটি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311063"/>
            <a:ext cx="4510371" cy="319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0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1" grpId="0" animBg="1"/>
      <p:bldP spid="2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360" y="1828800"/>
            <a:ext cx="83312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33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92" y="228600"/>
            <a:ext cx="10058400" cy="640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6" t="19467" r="6363" b="41690"/>
          <a:stretch/>
        </p:blipFill>
        <p:spPr>
          <a:xfrm>
            <a:off x="685800" y="1905000"/>
            <a:ext cx="9448800" cy="2286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558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1981200" y="1295400"/>
            <a:ext cx="3037726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r="10672"/>
          <a:stretch/>
        </p:blipFill>
        <p:spPr>
          <a:xfrm>
            <a:off x="6819254" y="1295400"/>
            <a:ext cx="2371241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3" t="14664" r="19778"/>
          <a:stretch/>
        </p:blipFill>
        <p:spPr>
          <a:xfrm>
            <a:off x="7086601" y="4114800"/>
            <a:ext cx="1904999" cy="17283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1"/>
          <a:stretch/>
        </p:blipFill>
        <p:spPr>
          <a:xfrm>
            <a:off x="2667000" y="4038600"/>
            <a:ext cx="1600200" cy="1728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43000" y="5867400"/>
            <a:ext cx="4724400" cy="705234"/>
          </a:xfrm>
          <a:prstGeom prst="rect">
            <a:avLst/>
          </a:prstGeom>
          <a:noFill/>
        </p:spPr>
        <p:txBody>
          <a:bodyPr wrap="square" lIns="88814" tIns="44407" rIns="88814" bIns="44407" rtlCol="0">
            <a:spAutoFit/>
          </a:bodyPr>
          <a:lstStyle/>
          <a:p>
            <a:pPr algn="ctr"/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টিভি চালাতে রিমোট লাগে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5867400"/>
            <a:ext cx="3733800" cy="705234"/>
          </a:xfrm>
          <a:prstGeom prst="rect">
            <a:avLst/>
          </a:prstGeom>
          <a:noFill/>
        </p:spPr>
        <p:txBody>
          <a:bodyPr wrap="square" lIns="88814" tIns="44407" rIns="88814" bIns="44407" rtlCol="0">
            <a:spAutoFit/>
          </a:bodyPr>
          <a:lstStyle/>
          <a:p>
            <a:pPr algn="ctr"/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তালা খুলতে চাবি লাগে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0868" y="381000"/>
            <a:ext cx="6705599" cy="705234"/>
          </a:xfrm>
          <a:prstGeom prst="rect">
            <a:avLst/>
          </a:prstGeom>
          <a:noFill/>
        </p:spPr>
        <p:txBody>
          <a:bodyPr wrap="square" lIns="88814" tIns="44407" rIns="88814" bIns="44407" rtlCol="0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রিমোট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চাবি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381000"/>
            <a:ext cx="9817668" cy="705234"/>
          </a:xfrm>
          <a:prstGeom prst="rect">
            <a:avLst/>
          </a:prstGeom>
          <a:noFill/>
        </p:spPr>
        <p:txBody>
          <a:bodyPr wrap="square" lIns="88814" tIns="44407" rIns="88814" bIns="44407" rtlCol="0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রিমোট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চাবি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2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8" grpId="0"/>
      <p:bldP spid="9" grpId="0"/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9000"/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3357" y="1578114"/>
            <a:ext cx="3640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spc="-150" dirty="0" err="1" smtClean="0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u="sng" spc="-150" dirty="0" smtClean="0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spc="-150" dirty="0" err="1" smtClean="0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b="1" u="sng" spc="-150" dirty="0" smtClean="0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spc="-150" dirty="0" err="1" smtClean="0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3600" b="1" u="sng" spc="-150" dirty="0">
              <a:ln>
                <a:solidFill>
                  <a:schemeClr val="tx1"/>
                </a:solidFill>
                <a:prstDash val="dashDot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2468940"/>
            <a:ext cx="7197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err="1" smtClean="0">
                <a:ln w="0">
                  <a:solidFill>
                    <a:sysClr val="windowText" lastClr="000000"/>
                  </a:solidFill>
                  <a:prstDash val="dash"/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9600" b="1" dirty="0" smtClean="0">
                <a:ln w="0">
                  <a:solidFill>
                    <a:sysClr val="windowText" lastClr="000000"/>
                  </a:solidFill>
                  <a:prstDash val="dash"/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0">
                  <a:solidFill>
                    <a:sysClr val="windowText" lastClr="000000"/>
                  </a:solidFill>
                  <a:prstDash val="dash"/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bn-BD" sz="9600" b="1" dirty="0" smtClean="0">
                <a:ln w="0">
                  <a:solidFill>
                    <a:sysClr val="windowText" lastClr="000000"/>
                  </a:solidFill>
                  <a:prstDash val="dash"/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 w="0">
                <a:solidFill>
                  <a:sysClr val="windowText" lastClr="000000"/>
                </a:solidFill>
                <a:prstDash val="dash"/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559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3" y="1393371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57600" y="152400"/>
            <a:ext cx="3657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227832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en-US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1296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0448" y="3048000"/>
            <a:ext cx="1674568" cy="4756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রেডিও</a:t>
            </a:r>
            <a:endParaRPr lang="en-US" sz="2800" b="1" dirty="0">
              <a:ln>
                <a:solidFill>
                  <a:sysClr val="windowText" lastClr="000000"/>
                </a:solidFill>
                <a:prstDash val="sysDot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5" t="13101" r="7370" b="6500"/>
          <a:stretch/>
        </p:blipFill>
        <p:spPr>
          <a:xfrm>
            <a:off x="533400" y="685800"/>
            <a:ext cx="3068665" cy="2273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685800"/>
            <a:ext cx="2895866" cy="2273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85800"/>
            <a:ext cx="3048000" cy="22734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5449" y="3048000"/>
            <a:ext cx="167456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টেপরেকর্ডার</a:t>
            </a:r>
            <a:endParaRPr lang="en-US" sz="2800" b="1" dirty="0">
              <a:ln>
                <a:solidFill>
                  <a:sysClr val="windowText" lastClr="000000"/>
                </a:solidFill>
                <a:prstDash val="sysDot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82891" y="3048000"/>
            <a:ext cx="1674568" cy="4756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2800" b="1" dirty="0">
              <a:ln>
                <a:solidFill>
                  <a:sysClr val="windowText" lastClr="000000"/>
                </a:solidFill>
                <a:prstDash val="sysDot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7970" y="61686"/>
            <a:ext cx="296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chemeClr val="tx1"/>
                  </a:solidFill>
                  <a:prstDash val="sysDot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ln>
                  <a:solidFill>
                    <a:schemeClr val="tx1"/>
                  </a:solidFill>
                  <a:prstDash val="sysDot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  <a:prstDash val="sysDot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b="1" dirty="0" smtClean="0">
                <a:ln>
                  <a:solidFill>
                    <a:schemeClr val="tx1"/>
                  </a:solidFill>
                  <a:prstDash val="sysDot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  <a:prstDash val="sysDot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b="1" dirty="0" smtClean="0">
                <a:ln>
                  <a:solidFill>
                    <a:schemeClr val="tx1"/>
                  </a:solidFill>
                  <a:prstDash val="sysDot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  <a:prstDash val="sysDot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dirty="0">
              <a:ln>
                <a:solidFill>
                  <a:schemeClr val="tx1"/>
                </a:solidFill>
                <a:prstDash val="sysDot"/>
              </a:ln>
              <a:blipFill>
                <a:blip r:embed="rId6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97" y="3657600"/>
            <a:ext cx="2977134" cy="24705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" r="3197"/>
          <a:stretch/>
        </p:blipFill>
        <p:spPr>
          <a:xfrm>
            <a:off x="4038600" y="3777240"/>
            <a:ext cx="3048001" cy="22312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t="7407" r="10681" b="6455"/>
          <a:stretch/>
        </p:blipFill>
        <p:spPr>
          <a:xfrm>
            <a:off x="7848600" y="3777240"/>
            <a:ext cx="2514600" cy="22775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43000" y="6001345"/>
            <a:ext cx="167456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স্মার্ট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রেডিও</a:t>
            </a:r>
            <a:endParaRPr lang="en-US" sz="2800" b="1" dirty="0">
              <a:ln>
                <a:solidFill>
                  <a:sysClr val="windowText" lastClr="000000"/>
                </a:solidFill>
                <a:prstDash val="sysDot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11016" y="5989978"/>
            <a:ext cx="167456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স্মার্ট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রেকর্ডার</a:t>
            </a:r>
            <a:endParaRPr lang="en-US" sz="2800" b="1" dirty="0">
              <a:ln>
                <a:solidFill>
                  <a:sysClr val="windowText" lastClr="000000"/>
                </a:solidFill>
                <a:prstDash val="sysDot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68616" y="6029980"/>
            <a:ext cx="167456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এলইডি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টিভি</a:t>
            </a:r>
            <a:endParaRPr lang="en-US" sz="2800" b="1" dirty="0">
              <a:ln>
                <a:solidFill>
                  <a:sysClr val="windowText" lastClr="000000"/>
                </a:solidFill>
                <a:prstDash val="sysDot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01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5218" y="143935"/>
            <a:ext cx="3948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chemeClr val="tx1"/>
                  </a:solidFill>
                  <a:prstDash val="sysDot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5400" b="1" dirty="0" smtClean="0">
                <a:ln>
                  <a:solidFill>
                    <a:schemeClr val="tx1"/>
                  </a:solidFill>
                  <a:prstDash val="sysDot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tx1"/>
                  </a:solidFill>
                  <a:prstDash val="sysDot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5400" b="1" dirty="0" smtClean="0">
                <a:ln>
                  <a:solidFill>
                    <a:schemeClr val="tx1"/>
                  </a:solidFill>
                  <a:prstDash val="sysDot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>
                <a:solidFill>
                  <a:schemeClr val="tx1"/>
                </a:solidFill>
                <a:prstDash val="sysDot"/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6203" y="11430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57" y="1693718"/>
            <a:ext cx="4767695" cy="28782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93718"/>
            <a:ext cx="4114800" cy="303068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685056" y="5133207"/>
            <a:ext cx="95353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(Input)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(Device)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1176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3271986" y="927339"/>
            <a:ext cx="4043214" cy="34922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83281" y="1262512"/>
            <a:ext cx="2977010" cy="200375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64793" y="1099781"/>
            <a:ext cx="3657600" cy="22982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1"/>
          <a:stretch/>
        </p:blipFill>
        <p:spPr>
          <a:xfrm>
            <a:off x="4639392" y="4389620"/>
            <a:ext cx="1191964" cy="1423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637032" y="5900277"/>
            <a:ext cx="7670485" cy="576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4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4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টেলিভিশনটি</a:t>
            </a:r>
            <a:r>
              <a:rPr lang="en-US" sz="44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চলছে</a:t>
            </a:r>
            <a:r>
              <a:rPr lang="en-US" sz="44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ln>
                <a:solidFill>
                  <a:srgbClr val="00B05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58192" y="5976477"/>
            <a:ext cx="6477000" cy="576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রিমোটে</a:t>
            </a:r>
            <a:r>
              <a:rPr lang="en-US" sz="4000" b="1" dirty="0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000" b="1" dirty="0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টেলিভিশনটি</a:t>
            </a:r>
            <a:r>
              <a:rPr lang="en-US" sz="4000" b="1" dirty="0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চলছে</a:t>
            </a:r>
            <a:r>
              <a:rPr lang="en-US" sz="4000" b="1" dirty="0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>
                <a:gradFill flip="none" rotWithShape="1">
                  <a:gsLst>
                    <a:gs pos="0">
                      <a:srgbClr val="A603AB">
                        <a:lumMod val="0"/>
                      </a:srgbClr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9427" y="5918805"/>
            <a:ext cx="6928331" cy="63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রিমোট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3744" y="201594"/>
            <a:ext cx="3263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>
                  <a:solidFill>
                    <a:schemeClr val="tx1"/>
                  </a:solidFill>
                  <a:prstDash val="sysDot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800" b="1" dirty="0" smtClean="0">
                <a:ln>
                  <a:solidFill>
                    <a:schemeClr val="tx1"/>
                  </a:solidFill>
                  <a:prstDash val="sysDot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chemeClr val="tx1"/>
                  </a:solidFill>
                  <a:prstDash val="sysDot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800" b="1" dirty="0" smtClean="0">
                <a:ln>
                  <a:solidFill>
                    <a:schemeClr val="tx1"/>
                  </a:solidFill>
                  <a:prstDash val="sysDot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chemeClr val="tx1"/>
                  </a:solidFill>
                  <a:prstDash val="sysDot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800" b="1" dirty="0">
              <a:ln>
                <a:solidFill>
                  <a:schemeClr val="tx1"/>
                </a:solidFill>
                <a:prstDash val="sysDot"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82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4038601" y="616888"/>
            <a:ext cx="2796489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8921" y="5631359"/>
            <a:ext cx="9059885" cy="769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ডিভাইসগুলোর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92529" y="193765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6" y="163284"/>
            <a:ext cx="669465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9601201" y="152400"/>
            <a:ext cx="669465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157843" y="152400"/>
            <a:ext cx="59327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625926" y="152400"/>
            <a:ext cx="59327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4" r="14286"/>
          <a:stretch/>
        </p:blipFill>
        <p:spPr>
          <a:xfrm>
            <a:off x="1371600" y="288471"/>
            <a:ext cx="1676400" cy="1562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4" r="14286"/>
          <a:stretch/>
        </p:blipFill>
        <p:spPr>
          <a:xfrm>
            <a:off x="7772400" y="288471"/>
            <a:ext cx="1676400" cy="156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09799"/>
            <a:ext cx="5289910" cy="342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7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1371600" y="980015"/>
            <a:ext cx="4043214" cy="3492261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430" y="1113294"/>
            <a:ext cx="3597554" cy="243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191000"/>
            <a:ext cx="3828589" cy="2021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690608" y="1557954"/>
            <a:ext cx="3371389" cy="1732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02156" y="94237"/>
            <a:ext cx="3263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6203" y="747486"/>
            <a:ext cx="10787742" cy="0"/>
          </a:xfrm>
          <a:prstGeom prst="line">
            <a:avLst/>
          </a:prstGeom>
          <a:ln w="12700" cmpd="tri">
            <a:solidFill>
              <a:schemeClr val="accent6">
                <a:lumMod val="75000"/>
              </a:schemeClr>
            </a:solidFill>
            <a:prstDash val="soli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49141" y="3024325"/>
            <a:ext cx="36576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বোর্ডের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বোতাম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যন্ত্রগুলোকে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8962" y="1676400"/>
            <a:ext cx="3372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Ami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banglay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95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5033</TotalTime>
  <Words>631</Words>
  <Application>Microsoft Office PowerPoint</Application>
  <PresentationFormat>Custom</PresentationFormat>
  <Paragraphs>111</Paragraphs>
  <Slides>19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NikoshBAN</vt:lpstr>
      <vt:lpstr>Times New Roman</vt:lpstr>
      <vt:lpstr>Verdana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julfiker</dc:creator>
  <cp:lastModifiedBy>Microsoft account</cp:lastModifiedBy>
  <cp:revision>409</cp:revision>
  <dcterms:created xsi:type="dcterms:W3CDTF">2014-12-07T02:50:48Z</dcterms:created>
  <dcterms:modified xsi:type="dcterms:W3CDTF">2024-06-27T14:57:19Z</dcterms:modified>
</cp:coreProperties>
</file>