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78" r:id="rId6"/>
    <p:sldId id="260" r:id="rId7"/>
    <p:sldId id="282" r:id="rId8"/>
    <p:sldId id="281" r:id="rId9"/>
    <p:sldId id="284" r:id="rId10"/>
    <p:sldId id="283" r:id="rId11"/>
    <p:sldId id="279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227A5890-E2F8-4BAE-9BF0-AB60A062475F}" type="datetimeFigureOut">
              <a:rPr lang="en-GB" smtClean="0"/>
              <a:t>28/06/24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46C3DAC9-01F9-4CD8-A496-2518EC29DFC0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6139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A5890-E2F8-4BAE-9BF0-AB60A062475F}" type="datetimeFigureOut">
              <a:rPr lang="en-GB" smtClean="0"/>
              <a:t>28/06/24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3DAC9-01F9-4CD8-A496-2518EC29DF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474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A5890-E2F8-4BAE-9BF0-AB60A062475F}" type="datetimeFigureOut">
              <a:rPr lang="en-GB" smtClean="0"/>
              <a:t>28/06/24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3DAC9-01F9-4CD8-A496-2518EC29DFC0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6347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A5890-E2F8-4BAE-9BF0-AB60A062475F}" type="datetimeFigureOut">
              <a:rPr lang="en-GB" smtClean="0"/>
              <a:t>28/06/24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3DAC9-01F9-4CD8-A496-2518EC29DFC0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1688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A5890-E2F8-4BAE-9BF0-AB60A062475F}" type="datetimeFigureOut">
              <a:rPr lang="en-GB" smtClean="0"/>
              <a:t>28/06/24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3DAC9-01F9-4CD8-A496-2518EC29DF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2822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A5890-E2F8-4BAE-9BF0-AB60A062475F}" type="datetimeFigureOut">
              <a:rPr lang="en-GB" smtClean="0"/>
              <a:t>28/06/24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3DAC9-01F9-4CD8-A496-2518EC29DFC0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5775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A5890-E2F8-4BAE-9BF0-AB60A062475F}" type="datetimeFigureOut">
              <a:rPr lang="en-GB" smtClean="0"/>
              <a:t>28/06/24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3DAC9-01F9-4CD8-A496-2518EC29DFC0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9393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A5890-E2F8-4BAE-9BF0-AB60A062475F}" type="datetimeFigureOut">
              <a:rPr lang="en-GB" smtClean="0"/>
              <a:t>28/06/24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3DAC9-01F9-4CD8-A496-2518EC29DFC0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30940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A5890-E2F8-4BAE-9BF0-AB60A062475F}" type="datetimeFigureOut">
              <a:rPr lang="en-GB" smtClean="0"/>
              <a:t>28/06/24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3DAC9-01F9-4CD8-A496-2518EC29DFC0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2502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A5890-E2F8-4BAE-9BF0-AB60A062475F}" type="datetimeFigureOut">
              <a:rPr lang="en-GB" smtClean="0"/>
              <a:t>28/06/24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3DAC9-01F9-4CD8-A496-2518EC29DF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782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A5890-E2F8-4BAE-9BF0-AB60A062475F}" type="datetimeFigureOut">
              <a:rPr lang="en-GB" smtClean="0"/>
              <a:t>28/06/24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3DAC9-01F9-4CD8-A496-2518EC29DFC0}" type="slidenum">
              <a:rPr lang="en-GB" smtClean="0"/>
              <a:t>‹#›</a:t>
            </a:fld>
            <a:endParaRPr lang="en-GB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3039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A5890-E2F8-4BAE-9BF0-AB60A062475F}" type="datetimeFigureOut">
              <a:rPr lang="en-GB" smtClean="0"/>
              <a:t>28/06/24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3DAC9-01F9-4CD8-A496-2518EC29DF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6853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A5890-E2F8-4BAE-9BF0-AB60A062475F}" type="datetimeFigureOut">
              <a:rPr lang="en-GB" smtClean="0"/>
              <a:t>28/06/24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3DAC9-01F9-4CD8-A496-2518EC29DFC0}" type="slidenum">
              <a:rPr lang="en-GB" smtClean="0"/>
              <a:t>‹#›</a:t>
            </a:fld>
            <a:endParaRPr lang="en-GB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8977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A5890-E2F8-4BAE-9BF0-AB60A062475F}" type="datetimeFigureOut">
              <a:rPr lang="en-GB" smtClean="0"/>
              <a:t>28/06/24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3DAC9-01F9-4CD8-A496-2518EC29DFC0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3307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A5890-E2F8-4BAE-9BF0-AB60A062475F}" type="datetimeFigureOut">
              <a:rPr lang="en-GB" smtClean="0"/>
              <a:t>28/06/24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3DAC9-01F9-4CD8-A496-2518EC29DF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502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A5890-E2F8-4BAE-9BF0-AB60A062475F}" type="datetimeFigureOut">
              <a:rPr lang="en-GB" smtClean="0"/>
              <a:t>28/06/24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3DAC9-01F9-4CD8-A496-2518EC29DFC0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4127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A5890-E2F8-4BAE-9BF0-AB60A062475F}" type="datetimeFigureOut">
              <a:rPr lang="en-GB" smtClean="0"/>
              <a:t>28/06/24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3DAC9-01F9-4CD8-A496-2518EC29DF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347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75000"/>
              </a:schemeClr>
            </a:gs>
            <a:gs pos="27000">
              <a:srgbClr val="FF0000"/>
            </a:gs>
            <a:gs pos="55000">
              <a:srgbClr val="002060"/>
            </a:gs>
            <a:gs pos="87000">
              <a:srgbClr val="C00000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27A5890-E2F8-4BAE-9BF0-AB60A062475F}" type="datetimeFigureOut">
              <a:rPr lang="en-GB" smtClean="0"/>
              <a:t>28/06/24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6C3DAC9-01F9-4CD8-A496-2518EC29DF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379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23000">
              <a:srgbClr val="C00000"/>
            </a:gs>
            <a:gs pos="40000">
              <a:schemeClr val="accent1">
                <a:lumMod val="75000"/>
              </a:schemeClr>
            </a:gs>
            <a:gs pos="55000">
              <a:srgbClr val="002060"/>
            </a:gs>
            <a:gs pos="87000">
              <a:srgbClr val="C000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1072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91FC71-E5DE-2F25-D029-EF44170AE3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27D67FA-C24F-C448-7E17-C08B1A2917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18"/>
          <a:stretch/>
        </p:blipFill>
        <p:spPr>
          <a:xfrm>
            <a:off x="399933" y="389120"/>
            <a:ext cx="8350172" cy="6025748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966DB9C-0511-46EC-BE8C-771BE4E32B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5174645"/>
              </p:ext>
            </p:extLst>
          </p:nvPr>
        </p:nvGraphicFramePr>
        <p:xfrm>
          <a:off x="393895" y="588684"/>
          <a:ext cx="8350170" cy="5760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1695">
                  <a:extLst>
                    <a:ext uri="{9D8B030D-6E8A-4147-A177-3AD203B41FA5}">
                      <a16:colId xmlns:a16="http://schemas.microsoft.com/office/drawing/2014/main" val="3006293335"/>
                    </a:ext>
                  </a:extLst>
                </a:gridCol>
                <a:gridCol w="1391695">
                  <a:extLst>
                    <a:ext uri="{9D8B030D-6E8A-4147-A177-3AD203B41FA5}">
                      <a16:colId xmlns:a16="http://schemas.microsoft.com/office/drawing/2014/main" val="1605628669"/>
                    </a:ext>
                  </a:extLst>
                </a:gridCol>
                <a:gridCol w="1391695">
                  <a:extLst>
                    <a:ext uri="{9D8B030D-6E8A-4147-A177-3AD203B41FA5}">
                      <a16:colId xmlns:a16="http://schemas.microsoft.com/office/drawing/2014/main" val="4090683957"/>
                    </a:ext>
                  </a:extLst>
                </a:gridCol>
                <a:gridCol w="1391695">
                  <a:extLst>
                    <a:ext uri="{9D8B030D-6E8A-4147-A177-3AD203B41FA5}">
                      <a16:colId xmlns:a16="http://schemas.microsoft.com/office/drawing/2014/main" val="2170060421"/>
                    </a:ext>
                  </a:extLst>
                </a:gridCol>
                <a:gridCol w="1391695">
                  <a:extLst>
                    <a:ext uri="{9D8B030D-6E8A-4147-A177-3AD203B41FA5}">
                      <a16:colId xmlns:a16="http://schemas.microsoft.com/office/drawing/2014/main" val="267242209"/>
                    </a:ext>
                  </a:extLst>
                </a:gridCol>
                <a:gridCol w="1391695">
                  <a:extLst>
                    <a:ext uri="{9D8B030D-6E8A-4147-A177-3AD203B41FA5}">
                      <a16:colId xmlns:a16="http://schemas.microsoft.com/office/drawing/2014/main" val="1017655341"/>
                    </a:ext>
                  </a:extLst>
                </a:gridCol>
              </a:tblGrid>
              <a:tr h="806726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4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" panose="02000000000000000000" pitchFamily="2" charset="0"/>
                          <a:ea typeface="+mn-ea"/>
                          <a:cs typeface="Nikosh" panose="02000000000000000000" pitchFamily="2" charset="0"/>
                        </a:rPr>
                        <a:t>খ</a:t>
                      </a:r>
                      <a:endParaRPr kumimoji="0" lang="en-GB" sz="4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" panose="02000000000000000000" pitchFamily="2" charset="0"/>
                        <a:ea typeface="+mn-ea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4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" panose="02000000000000000000" pitchFamily="2" charset="0"/>
                          <a:ea typeface="+mn-ea"/>
                          <a:cs typeface="Nikosh" panose="02000000000000000000" pitchFamily="2" charset="0"/>
                        </a:rPr>
                        <a:t>খ</a:t>
                      </a:r>
                      <a:endParaRPr kumimoji="0" lang="en-GB" sz="4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" panose="02000000000000000000" pitchFamily="2" charset="0"/>
                        <a:ea typeface="+mn-ea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4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" panose="02000000000000000000" pitchFamily="2" charset="0"/>
                          <a:ea typeface="+mn-ea"/>
                          <a:cs typeface="Nikosh" panose="02000000000000000000" pitchFamily="2" charset="0"/>
                        </a:rPr>
                        <a:t>খ</a:t>
                      </a:r>
                      <a:endParaRPr kumimoji="0" lang="en-GB" sz="4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" panose="02000000000000000000" pitchFamily="2" charset="0"/>
                        <a:ea typeface="+mn-ea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4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" panose="02000000000000000000" pitchFamily="2" charset="0"/>
                          <a:ea typeface="+mn-ea"/>
                          <a:cs typeface="Nikosh" panose="02000000000000000000" pitchFamily="2" charset="0"/>
                        </a:rPr>
                        <a:t>খ</a:t>
                      </a:r>
                      <a:endParaRPr kumimoji="0" lang="en-GB" sz="4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" panose="02000000000000000000" pitchFamily="2" charset="0"/>
                        <a:ea typeface="+mn-ea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4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" panose="02000000000000000000" pitchFamily="2" charset="0"/>
                          <a:ea typeface="+mn-ea"/>
                          <a:cs typeface="Nikosh" panose="02000000000000000000" pitchFamily="2" charset="0"/>
                        </a:rPr>
                        <a:t>খ</a:t>
                      </a:r>
                      <a:endParaRPr kumimoji="0" lang="en-GB" sz="4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" panose="02000000000000000000" pitchFamily="2" charset="0"/>
                        <a:ea typeface="+mn-ea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4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" panose="02000000000000000000" pitchFamily="2" charset="0"/>
                          <a:ea typeface="+mn-ea"/>
                          <a:cs typeface="Nikosh" panose="02000000000000000000" pitchFamily="2" charset="0"/>
                        </a:rPr>
                        <a:t>খ</a:t>
                      </a:r>
                      <a:endParaRPr kumimoji="0" lang="en-GB" sz="4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" panose="02000000000000000000" pitchFamily="2" charset="0"/>
                        <a:ea typeface="+mn-ea"/>
                        <a:cs typeface="Nikosh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7115293"/>
                  </a:ext>
                </a:extLst>
              </a:tr>
              <a:tr h="806726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4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" panose="02000000000000000000" pitchFamily="2" charset="0"/>
                          <a:ea typeface="+mn-ea"/>
                          <a:cs typeface="Nikosh" panose="02000000000000000000" pitchFamily="2" charset="0"/>
                        </a:rPr>
                        <a:t>খ</a:t>
                      </a:r>
                      <a:endParaRPr kumimoji="0" lang="en-GB" sz="4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" panose="02000000000000000000" pitchFamily="2" charset="0"/>
                        <a:ea typeface="+mn-ea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4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" panose="02000000000000000000" pitchFamily="2" charset="0"/>
                          <a:ea typeface="+mn-ea"/>
                          <a:cs typeface="Nikosh" panose="02000000000000000000" pitchFamily="2" charset="0"/>
                        </a:rPr>
                        <a:t>খ</a:t>
                      </a:r>
                      <a:endParaRPr kumimoji="0" lang="en-GB" sz="4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" panose="02000000000000000000" pitchFamily="2" charset="0"/>
                        <a:ea typeface="+mn-ea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4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" panose="02000000000000000000" pitchFamily="2" charset="0"/>
                          <a:ea typeface="+mn-ea"/>
                          <a:cs typeface="Nikosh" panose="02000000000000000000" pitchFamily="2" charset="0"/>
                        </a:rPr>
                        <a:t>খ</a:t>
                      </a:r>
                      <a:endParaRPr kumimoji="0" lang="en-GB" sz="4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" panose="02000000000000000000" pitchFamily="2" charset="0"/>
                        <a:ea typeface="+mn-ea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4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" panose="02000000000000000000" pitchFamily="2" charset="0"/>
                          <a:ea typeface="+mn-ea"/>
                          <a:cs typeface="Nikosh" panose="02000000000000000000" pitchFamily="2" charset="0"/>
                        </a:rPr>
                        <a:t>খ</a:t>
                      </a:r>
                      <a:endParaRPr kumimoji="0" lang="en-GB" sz="4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" panose="02000000000000000000" pitchFamily="2" charset="0"/>
                        <a:ea typeface="+mn-ea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4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" panose="02000000000000000000" pitchFamily="2" charset="0"/>
                          <a:ea typeface="+mn-ea"/>
                          <a:cs typeface="Nikosh" panose="02000000000000000000" pitchFamily="2" charset="0"/>
                        </a:rPr>
                        <a:t>খ</a:t>
                      </a:r>
                      <a:endParaRPr kumimoji="0" lang="en-GB" sz="4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" panose="02000000000000000000" pitchFamily="2" charset="0"/>
                        <a:ea typeface="+mn-ea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4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" panose="02000000000000000000" pitchFamily="2" charset="0"/>
                          <a:ea typeface="+mn-ea"/>
                          <a:cs typeface="Nikosh" panose="02000000000000000000" pitchFamily="2" charset="0"/>
                        </a:rPr>
                        <a:t>খ</a:t>
                      </a:r>
                      <a:endParaRPr kumimoji="0" lang="en-GB" sz="4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" panose="02000000000000000000" pitchFamily="2" charset="0"/>
                        <a:ea typeface="+mn-ea"/>
                        <a:cs typeface="Nikosh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004534"/>
                  </a:ext>
                </a:extLst>
              </a:tr>
              <a:tr h="806726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4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" panose="02000000000000000000" pitchFamily="2" charset="0"/>
                          <a:ea typeface="+mn-ea"/>
                          <a:cs typeface="Nikosh" panose="02000000000000000000" pitchFamily="2" charset="0"/>
                        </a:rPr>
                        <a:t>খ</a:t>
                      </a:r>
                      <a:endParaRPr kumimoji="0" lang="en-GB" sz="4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" panose="02000000000000000000" pitchFamily="2" charset="0"/>
                        <a:ea typeface="+mn-ea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4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" panose="02000000000000000000" pitchFamily="2" charset="0"/>
                          <a:ea typeface="+mn-ea"/>
                          <a:cs typeface="Nikosh" panose="02000000000000000000" pitchFamily="2" charset="0"/>
                        </a:rPr>
                        <a:t>খ</a:t>
                      </a:r>
                      <a:endParaRPr kumimoji="0" lang="en-GB" sz="4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" panose="02000000000000000000" pitchFamily="2" charset="0"/>
                        <a:ea typeface="+mn-ea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4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" panose="02000000000000000000" pitchFamily="2" charset="0"/>
                          <a:ea typeface="+mn-ea"/>
                          <a:cs typeface="Nikosh" panose="02000000000000000000" pitchFamily="2" charset="0"/>
                        </a:rPr>
                        <a:t>খ</a:t>
                      </a:r>
                      <a:endParaRPr kumimoji="0" lang="en-GB" sz="4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" panose="02000000000000000000" pitchFamily="2" charset="0"/>
                        <a:ea typeface="+mn-ea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4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" panose="02000000000000000000" pitchFamily="2" charset="0"/>
                          <a:ea typeface="+mn-ea"/>
                          <a:cs typeface="Nikosh" panose="02000000000000000000" pitchFamily="2" charset="0"/>
                        </a:rPr>
                        <a:t>খ</a:t>
                      </a:r>
                      <a:endParaRPr kumimoji="0" lang="en-GB" sz="4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" panose="02000000000000000000" pitchFamily="2" charset="0"/>
                        <a:ea typeface="+mn-ea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4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" panose="02000000000000000000" pitchFamily="2" charset="0"/>
                          <a:ea typeface="+mn-ea"/>
                          <a:cs typeface="Nikosh" panose="02000000000000000000" pitchFamily="2" charset="0"/>
                        </a:rPr>
                        <a:t>খ</a:t>
                      </a:r>
                      <a:endParaRPr kumimoji="0" lang="en-GB" sz="4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" panose="02000000000000000000" pitchFamily="2" charset="0"/>
                        <a:ea typeface="+mn-ea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4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" panose="02000000000000000000" pitchFamily="2" charset="0"/>
                          <a:ea typeface="+mn-ea"/>
                          <a:cs typeface="Nikosh" panose="02000000000000000000" pitchFamily="2" charset="0"/>
                        </a:rPr>
                        <a:t>খ</a:t>
                      </a:r>
                      <a:endParaRPr kumimoji="0" lang="en-GB" sz="4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" panose="02000000000000000000" pitchFamily="2" charset="0"/>
                        <a:ea typeface="+mn-ea"/>
                        <a:cs typeface="Nikosh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7300165"/>
                  </a:ext>
                </a:extLst>
              </a:tr>
              <a:tr h="806726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4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" panose="02000000000000000000" pitchFamily="2" charset="0"/>
                          <a:ea typeface="+mn-ea"/>
                          <a:cs typeface="Nikosh" panose="02000000000000000000" pitchFamily="2" charset="0"/>
                        </a:rPr>
                        <a:t>খ</a:t>
                      </a:r>
                      <a:endParaRPr kumimoji="0" lang="en-GB" sz="4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" panose="02000000000000000000" pitchFamily="2" charset="0"/>
                        <a:ea typeface="+mn-ea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4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" panose="02000000000000000000" pitchFamily="2" charset="0"/>
                          <a:ea typeface="+mn-ea"/>
                          <a:cs typeface="Nikosh" panose="02000000000000000000" pitchFamily="2" charset="0"/>
                        </a:rPr>
                        <a:t>খ</a:t>
                      </a:r>
                      <a:endParaRPr kumimoji="0" lang="en-GB" sz="4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" panose="02000000000000000000" pitchFamily="2" charset="0"/>
                        <a:ea typeface="+mn-ea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4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" panose="02000000000000000000" pitchFamily="2" charset="0"/>
                          <a:ea typeface="+mn-ea"/>
                          <a:cs typeface="Nikosh" panose="02000000000000000000" pitchFamily="2" charset="0"/>
                        </a:rPr>
                        <a:t>খ</a:t>
                      </a:r>
                      <a:endParaRPr kumimoji="0" lang="en-GB" sz="4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" panose="02000000000000000000" pitchFamily="2" charset="0"/>
                        <a:ea typeface="+mn-ea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4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" panose="02000000000000000000" pitchFamily="2" charset="0"/>
                          <a:ea typeface="+mn-ea"/>
                          <a:cs typeface="Nikosh" panose="02000000000000000000" pitchFamily="2" charset="0"/>
                        </a:rPr>
                        <a:t>খ</a:t>
                      </a:r>
                      <a:endParaRPr kumimoji="0" lang="en-GB" sz="4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" panose="02000000000000000000" pitchFamily="2" charset="0"/>
                        <a:ea typeface="+mn-ea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4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" panose="02000000000000000000" pitchFamily="2" charset="0"/>
                          <a:ea typeface="+mn-ea"/>
                          <a:cs typeface="Nikosh" panose="02000000000000000000" pitchFamily="2" charset="0"/>
                        </a:rPr>
                        <a:t>খ</a:t>
                      </a:r>
                      <a:endParaRPr kumimoji="0" lang="en-GB" sz="4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" panose="02000000000000000000" pitchFamily="2" charset="0"/>
                        <a:ea typeface="+mn-ea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4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" panose="02000000000000000000" pitchFamily="2" charset="0"/>
                          <a:ea typeface="+mn-ea"/>
                          <a:cs typeface="Nikosh" panose="02000000000000000000" pitchFamily="2" charset="0"/>
                        </a:rPr>
                        <a:t>খ</a:t>
                      </a:r>
                      <a:endParaRPr kumimoji="0" lang="en-GB" sz="4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" panose="02000000000000000000" pitchFamily="2" charset="0"/>
                        <a:ea typeface="+mn-ea"/>
                        <a:cs typeface="Nikosh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6100124"/>
                  </a:ext>
                </a:extLst>
              </a:tr>
              <a:tr h="806726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4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" panose="02000000000000000000" pitchFamily="2" charset="0"/>
                          <a:ea typeface="+mn-ea"/>
                          <a:cs typeface="Nikosh" panose="02000000000000000000" pitchFamily="2" charset="0"/>
                        </a:rPr>
                        <a:t>খ</a:t>
                      </a:r>
                      <a:endParaRPr kumimoji="0" lang="en-GB" sz="4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" panose="02000000000000000000" pitchFamily="2" charset="0"/>
                        <a:ea typeface="+mn-ea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4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" panose="02000000000000000000" pitchFamily="2" charset="0"/>
                          <a:ea typeface="+mn-ea"/>
                          <a:cs typeface="Nikosh" panose="02000000000000000000" pitchFamily="2" charset="0"/>
                        </a:rPr>
                        <a:t>খ</a:t>
                      </a:r>
                      <a:endParaRPr kumimoji="0" lang="en-GB" sz="4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" panose="02000000000000000000" pitchFamily="2" charset="0"/>
                        <a:ea typeface="+mn-ea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4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" panose="02000000000000000000" pitchFamily="2" charset="0"/>
                          <a:ea typeface="+mn-ea"/>
                          <a:cs typeface="Nikosh" panose="02000000000000000000" pitchFamily="2" charset="0"/>
                        </a:rPr>
                        <a:t>খ</a:t>
                      </a:r>
                      <a:endParaRPr kumimoji="0" lang="en-GB" sz="4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" panose="02000000000000000000" pitchFamily="2" charset="0"/>
                        <a:ea typeface="+mn-ea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4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" panose="02000000000000000000" pitchFamily="2" charset="0"/>
                          <a:ea typeface="+mn-ea"/>
                          <a:cs typeface="Nikosh" panose="02000000000000000000" pitchFamily="2" charset="0"/>
                        </a:rPr>
                        <a:t>খ</a:t>
                      </a:r>
                      <a:endParaRPr kumimoji="0" lang="en-GB" sz="4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" panose="02000000000000000000" pitchFamily="2" charset="0"/>
                        <a:ea typeface="+mn-ea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4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" panose="02000000000000000000" pitchFamily="2" charset="0"/>
                          <a:ea typeface="+mn-ea"/>
                          <a:cs typeface="Nikosh" panose="02000000000000000000" pitchFamily="2" charset="0"/>
                        </a:rPr>
                        <a:t>খ</a:t>
                      </a:r>
                      <a:endParaRPr kumimoji="0" lang="en-GB" sz="4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" panose="02000000000000000000" pitchFamily="2" charset="0"/>
                        <a:ea typeface="+mn-ea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4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" panose="02000000000000000000" pitchFamily="2" charset="0"/>
                          <a:ea typeface="+mn-ea"/>
                          <a:cs typeface="Nikosh" panose="02000000000000000000" pitchFamily="2" charset="0"/>
                        </a:rPr>
                        <a:t>খ</a:t>
                      </a:r>
                      <a:endParaRPr kumimoji="0" lang="en-GB" sz="4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" panose="02000000000000000000" pitchFamily="2" charset="0"/>
                        <a:ea typeface="+mn-ea"/>
                        <a:cs typeface="Nikosh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2018592"/>
                  </a:ext>
                </a:extLst>
              </a:tr>
              <a:tr h="806726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4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" panose="02000000000000000000" pitchFamily="2" charset="0"/>
                          <a:ea typeface="+mn-ea"/>
                          <a:cs typeface="Nikosh" panose="02000000000000000000" pitchFamily="2" charset="0"/>
                        </a:rPr>
                        <a:t>খ</a:t>
                      </a:r>
                      <a:endParaRPr kumimoji="0" lang="en-GB" sz="4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" panose="02000000000000000000" pitchFamily="2" charset="0"/>
                        <a:ea typeface="+mn-ea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4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" panose="02000000000000000000" pitchFamily="2" charset="0"/>
                          <a:ea typeface="+mn-ea"/>
                          <a:cs typeface="Nikosh" panose="02000000000000000000" pitchFamily="2" charset="0"/>
                        </a:rPr>
                        <a:t>খ</a:t>
                      </a:r>
                      <a:endParaRPr kumimoji="0" lang="en-GB" sz="4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" panose="02000000000000000000" pitchFamily="2" charset="0"/>
                        <a:ea typeface="+mn-ea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4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" panose="02000000000000000000" pitchFamily="2" charset="0"/>
                          <a:ea typeface="+mn-ea"/>
                          <a:cs typeface="Nikosh" panose="02000000000000000000" pitchFamily="2" charset="0"/>
                        </a:rPr>
                        <a:t>খ</a:t>
                      </a:r>
                      <a:endParaRPr kumimoji="0" lang="en-GB" sz="4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" panose="02000000000000000000" pitchFamily="2" charset="0"/>
                        <a:ea typeface="+mn-ea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4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" panose="02000000000000000000" pitchFamily="2" charset="0"/>
                          <a:ea typeface="+mn-ea"/>
                          <a:cs typeface="Nikosh" panose="02000000000000000000" pitchFamily="2" charset="0"/>
                        </a:rPr>
                        <a:t>খ</a:t>
                      </a:r>
                      <a:endParaRPr kumimoji="0" lang="en-GB" sz="4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" panose="02000000000000000000" pitchFamily="2" charset="0"/>
                        <a:ea typeface="+mn-ea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4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" panose="02000000000000000000" pitchFamily="2" charset="0"/>
                          <a:ea typeface="+mn-ea"/>
                          <a:cs typeface="Nikosh" panose="02000000000000000000" pitchFamily="2" charset="0"/>
                        </a:rPr>
                        <a:t>খ</a:t>
                      </a:r>
                      <a:endParaRPr kumimoji="0" lang="en-GB" sz="4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" panose="02000000000000000000" pitchFamily="2" charset="0"/>
                        <a:ea typeface="+mn-ea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4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" panose="02000000000000000000" pitchFamily="2" charset="0"/>
                          <a:ea typeface="+mn-ea"/>
                          <a:cs typeface="Nikosh" panose="02000000000000000000" pitchFamily="2" charset="0"/>
                        </a:rPr>
                        <a:t>খ</a:t>
                      </a:r>
                      <a:endParaRPr kumimoji="0" lang="en-GB" sz="4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" panose="02000000000000000000" pitchFamily="2" charset="0"/>
                        <a:ea typeface="+mn-ea"/>
                        <a:cs typeface="Nikosh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9265110"/>
                  </a:ext>
                </a:extLst>
              </a:tr>
              <a:tr h="806726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4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" panose="02000000000000000000" pitchFamily="2" charset="0"/>
                          <a:ea typeface="+mn-ea"/>
                          <a:cs typeface="Nikosh" panose="02000000000000000000" pitchFamily="2" charset="0"/>
                        </a:rPr>
                        <a:t>খ</a:t>
                      </a:r>
                      <a:endParaRPr kumimoji="0" lang="en-GB" sz="4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" panose="02000000000000000000" pitchFamily="2" charset="0"/>
                        <a:ea typeface="+mn-ea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4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" panose="02000000000000000000" pitchFamily="2" charset="0"/>
                          <a:ea typeface="+mn-ea"/>
                          <a:cs typeface="Nikosh" panose="02000000000000000000" pitchFamily="2" charset="0"/>
                        </a:rPr>
                        <a:t>খ</a:t>
                      </a:r>
                      <a:endParaRPr kumimoji="0" lang="en-GB" sz="4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" panose="02000000000000000000" pitchFamily="2" charset="0"/>
                        <a:ea typeface="+mn-ea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4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" panose="02000000000000000000" pitchFamily="2" charset="0"/>
                          <a:ea typeface="+mn-ea"/>
                          <a:cs typeface="Nikosh" panose="02000000000000000000" pitchFamily="2" charset="0"/>
                        </a:rPr>
                        <a:t>খ</a:t>
                      </a:r>
                      <a:endParaRPr kumimoji="0" lang="en-GB" sz="4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" panose="02000000000000000000" pitchFamily="2" charset="0"/>
                        <a:ea typeface="+mn-ea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4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" panose="02000000000000000000" pitchFamily="2" charset="0"/>
                          <a:ea typeface="+mn-ea"/>
                          <a:cs typeface="Nikosh" panose="02000000000000000000" pitchFamily="2" charset="0"/>
                        </a:rPr>
                        <a:t>খ</a:t>
                      </a:r>
                      <a:endParaRPr kumimoji="0" lang="en-GB" sz="4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" panose="02000000000000000000" pitchFamily="2" charset="0"/>
                        <a:ea typeface="+mn-ea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4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" panose="02000000000000000000" pitchFamily="2" charset="0"/>
                          <a:ea typeface="+mn-ea"/>
                          <a:cs typeface="Nikosh" panose="02000000000000000000" pitchFamily="2" charset="0"/>
                        </a:rPr>
                        <a:t>খ</a:t>
                      </a:r>
                      <a:endParaRPr kumimoji="0" lang="en-GB" sz="4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" panose="02000000000000000000" pitchFamily="2" charset="0"/>
                        <a:ea typeface="+mn-ea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4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" panose="02000000000000000000" pitchFamily="2" charset="0"/>
                          <a:ea typeface="+mn-ea"/>
                          <a:cs typeface="Nikosh" panose="02000000000000000000" pitchFamily="2" charset="0"/>
                        </a:rPr>
                        <a:t>খ</a:t>
                      </a:r>
                      <a:endParaRPr kumimoji="0" lang="en-GB" sz="4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" panose="02000000000000000000" pitchFamily="2" charset="0"/>
                        <a:ea typeface="+mn-ea"/>
                        <a:cs typeface="Nikosh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227722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284F9D6-78B2-0E2B-BC92-BF8966D26437}"/>
              </a:ext>
            </a:extLst>
          </p:cNvPr>
          <p:cNvSpPr txBox="1"/>
          <p:nvPr/>
        </p:nvSpPr>
        <p:spPr>
          <a:xfrm>
            <a:off x="3826412" y="0"/>
            <a:ext cx="1223890" cy="523220"/>
          </a:xfrm>
          <a:prstGeom prst="rect">
            <a:avLst/>
          </a:prstGeom>
          <a:solidFill>
            <a:schemeClr val="bg2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" panose="02000000000000000000" pitchFamily="2" charset="0"/>
                <a:cs typeface="Nikosh" panose="02000000000000000000" pitchFamily="2" charset="0"/>
              </a:rPr>
              <a:t>বর্ণ লিখি</a:t>
            </a:r>
            <a:endParaRPr lang="en-GB" sz="2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3361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4AF06A-2BF1-136B-DE6E-03EA53D314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2E38D34-A402-F32B-8882-015843CB6644}"/>
              </a:ext>
            </a:extLst>
          </p:cNvPr>
          <p:cNvSpPr/>
          <p:nvPr/>
        </p:nvSpPr>
        <p:spPr>
          <a:xfrm>
            <a:off x="1674724" y="1628506"/>
            <a:ext cx="301317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7200" b="1" cap="none" spc="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IN" sz="72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bn-IN" sz="7200" b="1" cap="none" spc="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b="1" cap="none" spc="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8883D6-F461-C9F6-3723-709275192464}"/>
              </a:ext>
            </a:extLst>
          </p:cNvPr>
          <p:cNvSpPr txBox="1"/>
          <p:nvPr/>
        </p:nvSpPr>
        <p:spPr>
          <a:xfrm>
            <a:off x="4456103" y="2611121"/>
            <a:ext cx="301317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7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GB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6214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2DC95D-C5CB-0798-FCA6-9149B2486C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87" y="365761"/>
            <a:ext cx="8321626" cy="607548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10A0F74-4BA7-D401-E347-0F971484551C}"/>
              </a:ext>
            </a:extLst>
          </p:cNvPr>
          <p:cNvSpPr/>
          <p:nvPr/>
        </p:nvSpPr>
        <p:spPr>
          <a:xfrm>
            <a:off x="411187" y="1566095"/>
            <a:ext cx="8486378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54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সবাইকে</a:t>
            </a:r>
          </a:p>
          <a:p>
            <a:r>
              <a:rPr lang="bn-IN" sz="5400" b="1" cap="none" spc="0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        আজকের </a:t>
            </a:r>
          </a:p>
          <a:p>
            <a:r>
              <a:rPr lang="bn-IN" sz="54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                     পাঠে </a:t>
            </a:r>
          </a:p>
          <a:p>
            <a:r>
              <a:rPr lang="bn-IN" sz="5400" b="1" cap="none" spc="0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                                 স্বাগতম </a:t>
            </a:r>
            <a:endParaRPr lang="en-US" sz="5400" b="1" cap="none" spc="0" dirty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7726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342C26-167F-A7B3-9DBC-407B90463D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532A95-0EE2-CC61-ECFC-42236DC010A5}"/>
              </a:ext>
            </a:extLst>
          </p:cNvPr>
          <p:cNvSpPr/>
          <p:nvPr/>
        </p:nvSpPr>
        <p:spPr>
          <a:xfrm>
            <a:off x="2907894" y="702436"/>
            <a:ext cx="3581430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dirty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শিক্ষক পরিচিতি</a:t>
            </a:r>
            <a:endParaRPr lang="en-US" sz="5400" dirty="0">
              <a:ln w="0"/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8B24D2F-B27A-A21A-A619-1DA6869D124C}"/>
              </a:ext>
            </a:extLst>
          </p:cNvPr>
          <p:cNvGrpSpPr/>
          <p:nvPr/>
        </p:nvGrpSpPr>
        <p:grpSpPr>
          <a:xfrm>
            <a:off x="724486" y="1905506"/>
            <a:ext cx="7695028" cy="3046988"/>
            <a:chOff x="724486" y="2128777"/>
            <a:chExt cx="7695028" cy="304698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CDF34EB-0E6B-FEA9-AF50-38A2EF7E72C4}"/>
                </a:ext>
              </a:extLst>
            </p:cNvPr>
            <p:cNvSpPr txBox="1"/>
            <p:nvPr/>
          </p:nvSpPr>
          <p:spPr>
            <a:xfrm>
              <a:off x="724486" y="2128777"/>
              <a:ext cx="7695028" cy="304698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IN" sz="3200" dirty="0">
                  <a:latin typeface="Nikosh" panose="02000000000000000000" pitchFamily="2" charset="0"/>
                  <a:cs typeface="Nikosh" panose="02000000000000000000" pitchFamily="2" charset="0"/>
                </a:rPr>
                <a:t>মেহেদী হাসান রাজীব</a:t>
              </a:r>
            </a:p>
            <a:p>
              <a:r>
                <a:rPr lang="bn-IN" sz="3200" dirty="0">
                  <a:latin typeface="Nikosh" panose="02000000000000000000" pitchFamily="2" charset="0"/>
                  <a:cs typeface="Nikosh" panose="02000000000000000000" pitchFamily="2" charset="0"/>
                </a:rPr>
                <a:t>সহকারি শিক্ষক</a:t>
              </a:r>
            </a:p>
            <a:p>
              <a:r>
                <a:rPr lang="bn-IN" sz="3200" dirty="0">
                  <a:latin typeface="Nikosh" panose="02000000000000000000" pitchFamily="2" charset="0"/>
                  <a:cs typeface="Nikosh" panose="02000000000000000000" pitchFamily="2" charset="0"/>
                </a:rPr>
                <a:t>চর নীলক্ষি সরকারি প্রাথমিক বিদ্যালয়</a:t>
              </a:r>
            </a:p>
            <a:p>
              <a:r>
                <a:rPr lang="bn-IN" sz="3200" dirty="0">
                  <a:latin typeface="Nikosh" panose="02000000000000000000" pitchFamily="2" charset="0"/>
                  <a:cs typeface="Nikosh" panose="02000000000000000000" pitchFamily="2" charset="0"/>
                </a:rPr>
                <a:t>কাপাসিয়া, গাজীপুর। </a:t>
              </a:r>
            </a:p>
            <a:p>
              <a:r>
                <a:rPr lang="bn-IN" sz="3200" dirty="0">
                  <a:latin typeface="Nikosh" panose="02000000000000000000" pitchFamily="2" charset="0"/>
                  <a:cs typeface="Nikosh" panose="02000000000000000000" pitchFamily="2" charset="0"/>
                </a:rPr>
                <a:t>মোবাইলঃ ০১৯১৪৬৯৪৭৬৪</a:t>
              </a:r>
            </a:p>
            <a:p>
              <a:r>
                <a:rPr lang="bn-IN" sz="3200" dirty="0">
                  <a:latin typeface="Nikosh" panose="02000000000000000000" pitchFamily="2" charset="0"/>
                  <a:cs typeface="Nikosh" panose="02000000000000000000" pitchFamily="2" charset="0"/>
                </a:rPr>
                <a:t>ইমেইলঃ </a:t>
              </a:r>
              <a:r>
                <a:rPr lang="en-US" sz="3200" dirty="0">
                  <a:latin typeface="Nikosh" panose="02000000000000000000" pitchFamily="2" charset="0"/>
                  <a:cs typeface="Nikosh" panose="02000000000000000000" pitchFamily="2" charset="0"/>
                </a:rPr>
                <a:t>mhrazib735@gmail.com</a:t>
              </a:r>
              <a:r>
                <a:rPr lang="bn-IN" sz="3200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endParaRPr lang="en-GB" sz="3200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AA51646-C0EC-19BE-E12C-3ADA6316B7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4790" y="2245569"/>
              <a:ext cx="1897013" cy="23668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642565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2345E4-7A58-F521-3F32-209710AAC1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B47218D-5BD2-9467-9C14-036790A60D39}"/>
              </a:ext>
            </a:extLst>
          </p:cNvPr>
          <p:cNvSpPr/>
          <p:nvPr/>
        </p:nvSpPr>
        <p:spPr>
          <a:xfrm>
            <a:off x="3081848" y="407014"/>
            <a:ext cx="3290817" cy="923330"/>
          </a:xfrm>
          <a:prstGeom prst="rect">
            <a:avLst/>
          </a:prstGeom>
          <a:solidFill>
            <a:schemeClr val="bg2"/>
          </a:solidFill>
          <a:ln w="19050"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dirty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পাঠ পরিচিতি</a:t>
            </a:r>
            <a:endParaRPr lang="en-US" sz="5400" dirty="0">
              <a:ln w="0"/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6D9E546-FD94-7B83-38CE-77CFECF5519E}"/>
              </a:ext>
            </a:extLst>
          </p:cNvPr>
          <p:cNvGrpSpPr/>
          <p:nvPr/>
        </p:nvGrpSpPr>
        <p:grpSpPr>
          <a:xfrm>
            <a:off x="659135" y="1502808"/>
            <a:ext cx="7848339" cy="4526859"/>
            <a:chOff x="659135" y="1502808"/>
            <a:chExt cx="7848339" cy="452685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0C5D684-1687-36C5-F405-EADCCFE54E04}"/>
                </a:ext>
              </a:extLst>
            </p:cNvPr>
            <p:cNvSpPr txBox="1"/>
            <p:nvPr/>
          </p:nvSpPr>
          <p:spPr>
            <a:xfrm>
              <a:off x="4060035" y="1843906"/>
              <a:ext cx="4447439" cy="41857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000" dirty="0">
                  <a:solidFill>
                    <a:srgbClr val="00206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আমার বই </a:t>
              </a:r>
            </a:p>
            <a:p>
              <a:pPr algn="ctr"/>
              <a:r>
                <a:rPr lang="bn-IN" sz="4000" dirty="0">
                  <a:solidFill>
                    <a:srgbClr val="00206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প্রাক-প্রাথমিক শ্রেণি </a:t>
              </a:r>
            </a:p>
            <a:p>
              <a:pPr algn="ctr"/>
              <a:r>
                <a:rPr lang="bn-IN" sz="4000" dirty="0">
                  <a:solidFill>
                    <a:srgbClr val="00206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বিষয়ঃ ভাষার কাজ</a:t>
              </a:r>
            </a:p>
            <a:p>
              <a:pPr algn="ctr"/>
              <a:r>
                <a:rPr lang="bn-IN" sz="4000" dirty="0">
                  <a:solidFill>
                    <a:srgbClr val="00206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তারিখঃ০০/০০/২০২৪ </a:t>
              </a:r>
            </a:p>
            <a:p>
              <a:pPr algn="ctr"/>
              <a:r>
                <a:rPr lang="bn-IN" sz="4000" dirty="0">
                  <a:solidFill>
                    <a:srgbClr val="00206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বর্ণ – </a:t>
              </a:r>
              <a:r>
                <a:rPr lang="bn-IN" sz="5400" dirty="0">
                  <a:solidFill>
                    <a:srgbClr val="FF000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খ  </a:t>
              </a:r>
              <a:r>
                <a:rPr lang="bn-IN" sz="6600" dirty="0">
                  <a:solidFill>
                    <a:srgbClr val="C0000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 </a:t>
              </a:r>
              <a:r>
                <a:rPr lang="bn-IN" sz="4000" dirty="0">
                  <a:solidFill>
                    <a:srgbClr val="00206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</a:p>
            <a:p>
              <a:endParaRPr lang="en-GB" sz="4000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F32E023-BA88-3410-9941-395381481D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9135" y="1502808"/>
              <a:ext cx="3400900" cy="44678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268973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2EB3BE-A235-C80F-5E35-C1C2F9144C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7B243AB-3CAC-3FC5-DF89-839EAEFAC16A}"/>
              </a:ext>
            </a:extLst>
          </p:cNvPr>
          <p:cNvSpPr/>
          <p:nvPr/>
        </p:nvSpPr>
        <p:spPr>
          <a:xfrm>
            <a:off x="3583336" y="602329"/>
            <a:ext cx="1977327" cy="707886"/>
          </a:xfrm>
          <a:prstGeom prst="rect">
            <a:avLst/>
          </a:prstGeom>
          <a:solidFill>
            <a:schemeClr val="bg2"/>
          </a:solidFill>
          <a:ln w="19050"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000" dirty="0">
                <a:ln w="0"/>
                <a:effectLst>
                  <a:reflection blurRad="6350" stA="53000" endA="300" endPos="35500" dir="5400000" sy="-90000" algn="bl" rotWithShape="0"/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শিখন ফল </a:t>
            </a:r>
            <a:endParaRPr lang="en-US" sz="4000" cap="none" spc="0" dirty="0">
              <a:ln w="0"/>
              <a:effectLst>
                <a:reflection blurRad="6350" stA="53000" endA="300" endPos="35500" dir="5400000" sy="-90000" algn="bl" rotWithShape="0"/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1CAD79-64B8-C999-86D5-551C4A800A9F}"/>
              </a:ext>
            </a:extLst>
          </p:cNvPr>
          <p:cNvSpPr txBox="1"/>
          <p:nvPr/>
        </p:nvSpPr>
        <p:spPr>
          <a:xfrm>
            <a:off x="1988266" y="1955410"/>
            <a:ext cx="6072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" panose="02000000000000000000" pitchFamily="2" charset="0"/>
                <a:cs typeface="Nikosh" panose="02000000000000000000" pitchFamily="2" charset="0"/>
              </a:rPr>
              <a:t>৪.১.৪ ধ্বনির লিখিত </a:t>
            </a:r>
            <a:r>
              <a:rPr lang="bn-IN" sz="2400" dirty="0">
                <a:latin typeface="SutonnyOMJ" panose="01010600010101010101" pitchFamily="2" charset="0"/>
                <a:cs typeface="SutonnyOMJ" panose="01010600010101010101" pitchFamily="2" charset="0"/>
              </a:rPr>
              <a:t>রূ</a:t>
            </a:r>
            <a:r>
              <a:rPr lang="bn-IN" sz="2400" dirty="0">
                <a:latin typeface="Nikosh" panose="02000000000000000000" pitchFamily="2" charset="0"/>
                <a:cs typeface="Nikosh" panose="02000000000000000000" pitchFamily="2" charset="0"/>
              </a:rPr>
              <a:t>প/ প্রতীক ( বর্ণ ) শনাক্ত করতে পারবে। </a:t>
            </a:r>
            <a:endParaRPr lang="en-GB" sz="2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774443-1C42-CF87-0D14-E712D75F6165}"/>
              </a:ext>
            </a:extLst>
          </p:cNvPr>
          <p:cNvSpPr txBox="1"/>
          <p:nvPr/>
        </p:nvSpPr>
        <p:spPr>
          <a:xfrm>
            <a:off x="1988266" y="3502564"/>
            <a:ext cx="4792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" panose="02000000000000000000" pitchFamily="2" charset="0"/>
                <a:cs typeface="Nikosh" panose="02000000000000000000" pitchFamily="2" charset="0"/>
              </a:rPr>
              <a:t>৪.১.৬ শব্দ থেকে বর্ণ শনাক্ত করতে পারবে।   </a:t>
            </a:r>
            <a:endParaRPr lang="en-GB" sz="2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4754CE-C100-651B-4616-AC8D3BA394E1}"/>
              </a:ext>
            </a:extLst>
          </p:cNvPr>
          <p:cNvSpPr txBox="1"/>
          <p:nvPr/>
        </p:nvSpPr>
        <p:spPr>
          <a:xfrm>
            <a:off x="1903076" y="2808906"/>
            <a:ext cx="6242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" panose="02000000000000000000" pitchFamily="2" charset="0"/>
                <a:cs typeface="Nikosh" panose="02000000000000000000" pitchFamily="2" charset="0"/>
              </a:rPr>
              <a:t>৪.১.৫ দুই বা তিন বর্ণের ছোটো  ছোটো শব্দ শুনে বলতে পারবে।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7E872B-E685-6717-05E8-287D0793D2D1}"/>
              </a:ext>
            </a:extLst>
          </p:cNvPr>
          <p:cNvSpPr txBox="1"/>
          <p:nvPr/>
        </p:nvSpPr>
        <p:spPr>
          <a:xfrm>
            <a:off x="1988266" y="4278123"/>
            <a:ext cx="4792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" panose="02000000000000000000" pitchFamily="2" charset="0"/>
                <a:cs typeface="Nikosh" panose="02000000000000000000" pitchFamily="2" charset="0"/>
              </a:rPr>
              <a:t>৪.১.১১  বর্ণাংশ ও বর্ণ লিখতে পারবে।  </a:t>
            </a:r>
            <a:endParaRPr lang="en-GB" sz="2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2859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bldLvl="5"/>
      <p:bldP spid="5" grpId="0" build="p" bldLvl="5"/>
      <p:bldP spid="3" grpId="0" build="p" bldLvl="5"/>
      <p:bldP spid="6" grpId="0" build="p" bldLvl="5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91FC71-E5DE-2F25-D029-EF44170AE3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BF4C727-C45D-FEED-4F2E-A1CC05F23D8F}"/>
              </a:ext>
            </a:extLst>
          </p:cNvPr>
          <p:cNvSpPr/>
          <p:nvPr/>
        </p:nvSpPr>
        <p:spPr>
          <a:xfrm>
            <a:off x="3226435" y="356476"/>
            <a:ext cx="2484976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চল  ছবি দেখি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A8C392-12CD-34D0-137B-C6F2C5FDE57A}"/>
              </a:ext>
            </a:extLst>
          </p:cNvPr>
          <p:cNvSpPr/>
          <p:nvPr/>
        </p:nvSpPr>
        <p:spPr>
          <a:xfrm>
            <a:off x="1805920" y="5024395"/>
            <a:ext cx="7232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5400" b="1" cap="none" spc="0" dirty="0">
                <a:ln/>
                <a:effectLst/>
                <a:latin typeface="Nikosh" panose="02000000000000000000" pitchFamily="2" charset="0"/>
                <a:cs typeface="Nikosh" panose="02000000000000000000" pitchFamily="2" charset="0"/>
              </a:rPr>
              <a:t>তা</a:t>
            </a:r>
            <a:endParaRPr lang="en-US" sz="5400" b="1" cap="none" spc="0" dirty="0">
              <a:ln/>
              <a:effectLst/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D33F5D-20B5-085A-97B4-514F8C4D55FB}"/>
              </a:ext>
            </a:extLst>
          </p:cNvPr>
          <p:cNvSpPr txBox="1"/>
          <p:nvPr/>
        </p:nvSpPr>
        <p:spPr>
          <a:xfrm>
            <a:off x="1120669" y="4859487"/>
            <a:ext cx="54498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80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খা</a:t>
            </a:r>
            <a:endParaRPr lang="en-GB" sz="8000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9CC6394-65D0-65EB-4A45-97CCD85B8012}"/>
              </a:ext>
            </a:extLst>
          </p:cNvPr>
          <p:cNvSpPr/>
          <p:nvPr/>
        </p:nvSpPr>
        <p:spPr>
          <a:xfrm>
            <a:off x="2608851" y="1959597"/>
            <a:ext cx="3102560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19900" b="1" spc="50" dirty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খ  </a:t>
            </a:r>
            <a:endParaRPr lang="en-US" sz="19900" b="1" cap="none" spc="50" dirty="0">
              <a:ln w="0"/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98A6F64-96B3-9953-4E6B-0974D7CCFB0C}"/>
              </a:ext>
            </a:extLst>
          </p:cNvPr>
          <p:cNvSpPr/>
          <p:nvPr/>
        </p:nvSpPr>
        <p:spPr>
          <a:xfrm>
            <a:off x="6072662" y="5259596"/>
            <a:ext cx="16946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5400" b="1" cap="none" spc="0" dirty="0">
                <a:ln/>
                <a:effectLst/>
                <a:latin typeface="Nikosh" panose="02000000000000000000" pitchFamily="2" charset="0"/>
                <a:cs typeface="Nikosh" panose="02000000000000000000" pitchFamily="2" charset="0"/>
              </a:rPr>
              <a:t>রগো</a:t>
            </a:r>
            <a:r>
              <a:rPr lang="bn-IN" sz="5400" b="1" dirty="0">
                <a:ln/>
                <a:latin typeface="Nikosh" panose="02000000000000000000" pitchFamily="2" charset="0"/>
                <a:cs typeface="Nikosh" panose="02000000000000000000" pitchFamily="2" charset="0"/>
              </a:rPr>
              <a:t>শ </a:t>
            </a:r>
            <a:endParaRPr lang="en-US" sz="5400" b="1" cap="none" spc="0" dirty="0">
              <a:ln/>
              <a:effectLst/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77F603F-22C4-4273-46ED-148B4315EC65}"/>
              </a:ext>
            </a:extLst>
          </p:cNvPr>
          <p:cNvSpPr txBox="1"/>
          <p:nvPr/>
        </p:nvSpPr>
        <p:spPr>
          <a:xfrm>
            <a:off x="5549285" y="5114307"/>
            <a:ext cx="54498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80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খ</a:t>
            </a:r>
            <a:endParaRPr lang="en-GB" sz="8000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CA6F41-A8F5-817A-1662-6EDA934921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7" t="42277" r="55890" b="22771"/>
          <a:stretch/>
        </p:blipFill>
        <p:spPr>
          <a:xfrm>
            <a:off x="398838" y="3385550"/>
            <a:ext cx="3369153" cy="17287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DA29ACC-62C2-A9D2-6CEE-2E40301D34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01" t="36765" r="6676" b="18439"/>
          <a:stretch/>
        </p:blipFill>
        <p:spPr>
          <a:xfrm>
            <a:off x="5320213" y="3072928"/>
            <a:ext cx="2990575" cy="214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6191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5" grpId="1"/>
      <p:bldP spid="5" grpId="2"/>
      <p:bldP spid="6" grpId="0"/>
      <p:bldP spid="6" grpId="1"/>
      <p:bldP spid="6" grpId="2"/>
      <p:bldP spid="6" grpId="3"/>
      <p:bldP spid="12" grpId="0"/>
      <p:bldP spid="12" grpId="1"/>
      <p:bldP spid="14" grpId="0"/>
      <p:bldP spid="14" grpId="1"/>
      <p:bldP spid="14" grpId="2"/>
      <p:bldP spid="15" grpId="0"/>
      <p:bldP spid="15" grpId="1"/>
      <p:bldP spid="15" grpId="2"/>
      <p:bldP spid="15" grpId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91FC71-E5DE-2F25-D029-EF44170AE3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BF4C727-C45D-FEED-4F2E-A1CC05F23D8F}"/>
              </a:ext>
            </a:extLst>
          </p:cNvPr>
          <p:cNvSpPr/>
          <p:nvPr/>
        </p:nvSpPr>
        <p:spPr>
          <a:xfrm>
            <a:off x="3739878" y="466273"/>
            <a:ext cx="1664238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বর্ণ পড়ি 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E10AB34-5D6D-7F6B-090C-BD7B10AC54D4}"/>
              </a:ext>
            </a:extLst>
          </p:cNvPr>
          <p:cNvSpPr/>
          <p:nvPr/>
        </p:nvSpPr>
        <p:spPr>
          <a:xfrm>
            <a:off x="3287833" y="2554020"/>
            <a:ext cx="2116283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19900" b="1" spc="50" dirty="0">
                <a:ln w="0"/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খ</a:t>
            </a:r>
            <a:endParaRPr lang="en-US" sz="19900" b="1" cap="none" spc="50" dirty="0">
              <a:ln w="0"/>
              <a:solidFill>
                <a:srgbClr val="C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0557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91FC71-E5DE-2F25-D029-EF44170AE3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BF4C727-C45D-FEED-4F2E-A1CC05F23D8F}"/>
              </a:ext>
            </a:extLst>
          </p:cNvPr>
          <p:cNvSpPr/>
          <p:nvPr/>
        </p:nvSpPr>
        <p:spPr>
          <a:xfrm>
            <a:off x="2919943" y="0"/>
            <a:ext cx="3304111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আমার বইয়ের ৬৪ পৃষ্ঠা খোল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0A4A3A-8D97-FF87-87A5-E218891D48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6" t="34780" r="50353" b="18879"/>
          <a:stretch/>
        </p:blipFill>
        <p:spPr>
          <a:xfrm>
            <a:off x="900332" y="2853818"/>
            <a:ext cx="3671668" cy="22789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B829161-D413-2EBC-512F-35280FC412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23" t="31681" r="1497" b="18880"/>
          <a:stretch/>
        </p:blipFill>
        <p:spPr>
          <a:xfrm>
            <a:off x="4669041" y="2748234"/>
            <a:ext cx="3725594" cy="243136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FD95B95-E521-4332-C4A0-2222963085C3}"/>
              </a:ext>
            </a:extLst>
          </p:cNvPr>
          <p:cNvSpPr/>
          <p:nvPr/>
        </p:nvSpPr>
        <p:spPr>
          <a:xfrm>
            <a:off x="1805920" y="5024395"/>
            <a:ext cx="7232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5400" b="1" cap="none" spc="0" dirty="0">
                <a:ln/>
                <a:effectLst/>
                <a:latin typeface="Nikosh" panose="02000000000000000000" pitchFamily="2" charset="0"/>
                <a:cs typeface="Nikosh" panose="02000000000000000000" pitchFamily="2" charset="0"/>
              </a:rPr>
              <a:t>তা</a:t>
            </a:r>
            <a:endParaRPr lang="en-US" sz="5400" b="1" cap="none" spc="0" dirty="0">
              <a:ln/>
              <a:effectLst/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034996-0B1F-9712-8756-4A23A89FF9E5}"/>
              </a:ext>
            </a:extLst>
          </p:cNvPr>
          <p:cNvSpPr txBox="1"/>
          <p:nvPr/>
        </p:nvSpPr>
        <p:spPr>
          <a:xfrm>
            <a:off x="1120669" y="4859487"/>
            <a:ext cx="54498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80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খা</a:t>
            </a:r>
            <a:endParaRPr lang="en-GB" sz="8000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D99C2-D0D7-45BE-F7C3-163CF89CDF3F}"/>
              </a:ext>
            </a:extLst>
          </p:cNvPr>
          <p:cNvSpPr/>
          <p:nvPr/>
        </p:nvSpPr>
        <p:spPr>
          <a:xfrm>
            <a:off x="6224054" y="5024395"/>
            <a:ext cx="16946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5400" b="1" cap="none" spc="0" dirty="0">
                <a:ln/>
                <a:effectLst/>
                <a:latin typeface="Nikosh" panose="02000000000000000000" pitchFamily="2" charset="0"/>
                <a:cs typeface="Nikosh" panose="02000000000000000000" pitchFamily="2" charset="0"/>
              </a:rPr>
              <a:t>রগো</a:t>
            </a:r>
            <a:r>
              <a:rPr lang="bn-IN" sz="5400" b="1" dirty="0">
                <a:ln/>
                <a:latin typeface="Nikosh" panose="02000000000000000000" pitchFamily="2" charset="0"/>
                <a:cs typeface="Nikosh" panose="02000000000000000000" pitchFamily="2" charset="0"/>
              </a:rPr>
              <a:t>শ </a:t>
            </a:r>
            <a:endParaRPr lang="en-US" sz="5400" b="1" cap="none" spc="0" dirty="0">
              <a:ln/>
              <a:effectLst/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9B1C0D-5FFE-8CC8-251F-8571CC4FCF3A}"/>
              </a:ext>
            </a:extLst>
          </p:cNvPr>
          <p:cNvSpPr txBox="1"/>
          <p:nvPr/>
        </p:nvSpPr>
        <p:spPr>
          <a:xfrm>
            <a:off x="5700677" y="4879106"/>
            <a:ext cx="54498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80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খ</a:t>
            </a:r>
            <a:endParaRPr lang="en-GB" sz="8000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CD5D5C0-BA0E-9267-DFDB-5458ED28D5B4}"/>
              </a:ext>
            </a:extLst>
          </p:cNvPr>
          <p:cNvSpPr/>
          <p:nvPr/>
        </p:nvSpPr>
        <p:spPr>
          <a:xfrm>
            <a:off x="3599501" y="1154671"/>
            <a:ext cx="1750917" cy="1862048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11500" b="1" spc="50" dirty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খ  </a:t>
            </a:r>
            <a:endParaRPr lang="en-US" sz="11500" b="1" cap="none" spc="50" dirty="0">
              <a:ln w="0"/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6094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11" grpId="0"/>
      <p:bldP spid="11" grpId="1"/>
      <p:bldP spid="12" grpId="0"/>
      <p:bldP spid="13" grpId="0"/>
      <p:bldP spid="13" grpId="1"/>
      <p:bldP spid="14" grpId="0" animBg="1"/>
      <p:bldP spid="1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91FC71-E5DE-2F25-D029-EF44170AE3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BF4C727-C45D-FEED-4F2E-A1CC05F23D8F}"/>
              </a:ext>
            </a:extLst>
          </p:cNvPr>
          <p:cNvSpPr/>
          <p:nvPr/>
        </p:nvSpPr>
        <p:spPr>
          <a:xfrm>
            <a:off x="1808265" y="466273"/>
            <a:ext cx="5527475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এসো বোর্ডে বর্ণটি অনুশীলন করি  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E10AB34-5D6D-7F6B-090C-BD7B10AC54D4}"/>
              </a:ext>
            </a:extLst>
          </p:cNvPr>
          <p:cNvSpPr/>
          <p:nvPr/>
        </p:nvSpPr>
        <p:spPr>
          <a:xfrm>
            <a:off x="3383114" y="2202326"/>
            <a:ext cx="2116283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19900" b="1" spc="5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খ </a:t>
            </a:r>
            <a:endParaRPr lang="en-US" sz="19900" b="1" cap="none" spc="50" dirty="0">
              <a:ln w="0"/>
              <a:solidFill>
                <a:srgbClr val="C0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5221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766</TotalTime>
  <Words>159</Words>
  <Application>Microsoft Office PowerPoint</Application>
  <PresentationFormat>On-screen Show (4:3)</PresentationFormat>
  <Paragraphs>83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Garamond</vt:lpstr>
      <vt:lpstr>Nikosh</vt:lpstr>
      <vt:lpstr>NikoshBAN</vt:lpstr>
      <vt:lpstr>SutonnyOMJ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mhrazib736@gmail.com</dc:creator>
  <cp:lastModifiedBy>mhrazib736@gmail.com</cp:lastModifiedBy>
  <cp:revision>25</cp:revision>
  <dcterms:created xsi:type="dcterms:W3CDTF">2024-02-27T06:01:47Z</dcterms:created>
  <dcterms:modified xsi:type="dcterms:W3CDTF">2024-06-28T01:26:05Z</dcterms:modified>
</cp:coreProperties>
</file>