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3" r:id="rId3"/>
    <p:sldId id="264" r:id="rId4"/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6/28/2024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honny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21D7EA-5C14-8430-CCE1-4CEA676ED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3" y="2118573"/>
            <a:ext cx="4804848" cy="334850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062" y="502276"/>
            <a:ext cx="11719773" cy="12363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নুতন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কারিকুলামে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সকল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কে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C000"/>
                </a:solidFill>
              </a:rPr>
              <a:t>শুভেচ্ছা</a:t>
            </a:r>
            <a:r>
              <a:rPr lang="en-US" sz="3600" dirty="0" smtClean="0">
                <a:solidFill>
                  <a:srgbClr val="FFC000"/>
                </a:solidFill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</a:rPr>
              <a:t>স্বাগতম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97" y="2118573"/>
            <a:ext cx="3277273" cy="30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1CB6E0-838D-4020-0164-210BC33A5518}"/>
              </a:ext>
            </a:extLst>
          </p:cNvPr>
          <p:cNvSpPr/>
          <p:nvPr/>
        </p:nvSpPr>
        <p:spPr>
          <a:xfrm>
            <a:off x="578691" y="297629"/>
            <a:ext cx="113604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তাহলো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0FDBEE-5F91-B3ED-1EF5-158D826AF653}"/>
              </a:ext>
            </a:extLst>
          </p:cNvPr>
          <p:cNvSpPr/>
          <p:nvPr/>
        </p:nvSpPr>
        <p:spPr>
          <a:xfrm>
            <a:off x="3562122" y="1519060"/>
            <a:ext cx="64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https://thonny.org/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189001-1167-F942-7857-6D3423B8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49" y="3364101"/>
            <a:ext cx="5829805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7228" y="216633"/>
            <a:ext cx="6616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 ফাংশন দিয়ে যাত্রা শুরু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340D1A-D201-8117-82DB-12E4FCA73F1F}"/>
              </a:ext>
            </a:extLst>
          </p:cNvPr>
          <p:cNvSpPr txBox="1"/>
          <p:nvPr/>
        </p:nvSpPr>
        <p:spPr>
          <a:xfrm>
            <a:off x="474336" y="869097"/>
            <a:ext cx="1128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go! Click </a:t>
            </a:r>
            <a:r>
              <a:rPr lang="en-US" sz="40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02C8D2-FD2D-D015-91F3-3A0AA650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70" y="2192535"/>
            <a:ext cx="8181191" cy="44014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5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4938D-988D-B300-F666-D93CB60426C4}"/>
              </a:ext>
            </a:extLst>
          </p:cNvPr>
          <p:cNvSpPr txBox="1"/>
          <p:nvPr/>
        </p:nvSpPr>
        <p:spPr>
          <a:xfrm>
            <a:off x="2833352" y="60008"/>
            <a:ext cx="8448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Thonny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06624-7DDD-B825-5275-41BD4C0D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5" y="1022041"/>
            <a:ext cx="8770513" cy="54689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52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823A40-320B-BC75-7EBC-5056B3488268}"/>
              </a:ext>
            </a:extLst>
          </p:cNvPr>
          <p:cNvSpPr txBox="1"/>
          <p:nvPr/>
        </p:nvSpPr>
        <p:spPr>
          <a:xfrm>
            <a:off x="967432" y="224802"/>
            <a:ext cx="10679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Hello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World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0E0D14-C737-CC20-8B42-7FC128F0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83" y="1452879"/>
            <a:ext cx="8009157" cy="46252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23A40-320B-BC75-7EBC-5056B3488268}"/>
              </a:ext>
            </a:extLst>
          </p:cNvPr>
          <p:cNvSpPr txBox="1"/>
          <p:nvPr/>
        </p:nvSpPr>
        <p:spPr>
          <a:xfrm>
            <a:off x="2169488" y="6267168"/>
            <a:ext cx="967814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আউটপুটে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Hello world!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0E0D14-C737-CC20-8B42-7FC128F0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82" y="1476203"/>
            <a:ext cx="7736998" cy="4468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04938D-988D-B300-F666-D93CB60426C4}"/>
              </a:ext>
            </a:extLst>
          </p:cNvPr>
          <p:cNvSpPr txBox="1"/>
          <p:nvPr/>
        </p:nvSpPr>
        <p:spPr>
          <a:xfrm>
            <a:off x="1365161" y="305749"/>
            <a:ext cx="9429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23A40-320B-BC75-7EBC-5056B3488268}"/>
              </a:ext>
            </a:extLst>
          </p:cNvPr>
          <p:cNvSpPr txBox="1"/>
          <p:nvPr/>
        </p:nvSpPr>
        <p:spPr>
          <a:xfrm>
            <a:off x="2334282" y="6109531"/>
            <a:ext cx="7736998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লিখেও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92C940-85A7-1039-1342-BABB33A89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2"/>
          <a:stretch/>
        </p:blipFill>
        <p:spPr>
          <a:xfrm>
            <a:off x="550952" y="791749"/>
            <a:ext cx="10978807" cy="493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823A40-320B-BC75-7EBC-5056B3488268}"/>
              </a:ext>
            </a:extLst>
          </p:cNvPr>
          <p:cNvSpPr txBox="1"/>
          <p:nvPr/>
        </p:nvSpPr>
        <p:spPr>
          <a:xfrm>
            <a:off x="550952" y="145418"/>
            <a:ext cx="1097279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কর-</a:t>
            </a:r>
            <a:endParaRPr lang="en-S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910625" y="566671"/>
            <a:ext cx="8152326" cy="4275786"/>
          </a:xfrm>
          <a:prstGeom prst="horizontalScroll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8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-Point Star 8"/>
          <p:cNvSpPr/>
          <p:nvPr/>
        </p:nvSpPr>
        <p:spPr>
          <a:xfrm>
            <a:off x="9079606" y="3966694"/>
            <a:ext cx="2305318" cy="2176528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05328" y="399243"/>
            <a:ext cx="4301545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শিক্ষক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116687" y="1519705"/>
            <a:ext cx="6078828" cy="1969453"/>
          </a:xfrm>
          <a:prstGeom prst="roundRect">
            <a:avLst>
              <a:gd name="adj" fmla="val 1565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খোকন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কুমার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ঘোষ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সিনিয়র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রামপাল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পাইলট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মাধ্যমিক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বালিকা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রামপাল,বাগেরহাট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6" name="Content Placeholder 13"/>
          <p:cNvSpPr>
            <a:spLocks noGrp="1"/>
          </p:cNvSpPr>
          <p:nvPr/>
        </p:nvSpPr>
        <p:spPr>
          <a:xfrm>
            <a:off x="2402545" y="3637200"/>
            <a:ext cx="7507111" cy="1478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6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sz="1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1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9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E-Mail:khokanrampal@gmal.com</a:t>
            </a:r>
            <a:endParaRPr lang="en-US" sz="98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9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01715595431 </a:t>
            </a:r>
          </a:p>
          <a:p>
            <a:pPr algn="ctr">
              <a:buNone/>
            </a:pPr>
            <a:endParaRPr lang="en-US" sz="5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11392" y="410112"/>
            <a:ext cx="3928056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/>
          </a:p>
        </p:txBody>
      </p:sp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28" y="1165191"/>
            <a:ext cx="2941616" cy="39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49261" y="1506829"/>
            <a:ext cx="5725867" cy="3245476"/>
          </a:xfrm>
          <a:prstGeom prst="roundRect">
            <a:avLst>
              <a:gd name="adj" fmla="val 1565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প্রযু্ক্তি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*****************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অভিজ্ঞতা-4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6718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19718" y="1272996"/>
            <a:ext cx="5725867" cy="2781837"/>
          </a:xfrm>
          <a:prstGeom prst="roundRect">
            <a:avLst>
              <a:gd name="adj" fmla="val 1565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শিরোনাম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সেশন-1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8052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D531EC-2F23-C74B-28E0-228D6A699528}"/>
              </a:ext>
            </a:extLst>
          </p:cNvPr>
          <p:cNvSpPr/>
          <p:nvPr/>
        </p:nvSpPr>
        <p:spPr>
          <a:xfrm>
            <a:off x="6369521" y="1020115"/>
            <a:ext cx="5115179" cy="2431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ফেঞ্চ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স্প্যানিশ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onversation - Free communications icons">
            <a:extLst>
              <a:ext uri="{FF2B5EF4-FFF2-40B4-BE49-F238E27FC236}">
                <a16:creationId xmlns:a16="http://schemas.microsoft.com/office/drawing/2014/main" xmlns="" id="{6D28669C-A4D8-065F-F03E-0DDF9357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3" y="1020115"/>
            <a:ext cx="4100615" cy="241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21D7EA-5C14-8430-CCE1-4CEA676ED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87" y="3885223"/>
            <a:ext cx="4484439" cy="242754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6E48DB-10A3-66EC-C68D-A6BEE4A9BB24}"/>
              </a:ext>
            </a:extLst>
          </p:cNvPr>
          <p:cNvSpPr/>
          <p:nvPr/>
        </p:nvSpPr>
        <p:spPr>
          <a:xfrm>
            <a:off x="6369521" y="4046754"/>
            <a:ext cx="5115179" cy="184665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++,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জাভা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11392" y="192044"/>
            <a:ext cx="4275785" cy="6450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BEC845-7B08-A4DE-749B-E1A404AAF9A1}"/>
              </a:ext>
            </a:extLst>
          </p:cNvPr>
          <p:cNvSpPr/>
          <p:nvPr/>
        </p:nvSpPr>
        <p:spPr>
          <a:xfrm>
            <a:off x="2897757" y="1047386"/>
            <a:ext cx="8667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bn-IN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নির্দেশগুলোকে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5D7DC7-09E8-F9FE-78B2-3AE0392567B2}"/>
              </a:ext>
            </a:extLst>
          </p:cNvPr>
          <p:cNvSpPr/>
          <p:nvPr/>
        </p:nvSpPr>
        <p:spPr>
          <a:xfrm>
            <a:off x="3651363" y="3620444"/>
            <a:ext cx="78156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এর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কোডকেই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নির্দেশগুলো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Down Ribbon 7"/>
          <p:cNvSpPr/>
          <p:nvPr/>
        </p:nvSpPr>
        <p:spPr>
          <a:xfrm>
            <a:off x="5356709" y="2833126"/>
            <a:ext cx="3749568" cy="528261"/>
          </a:xfrm>
          <a:prstGeom prst="ribbon">
            <a:avLst>
              <a:gd name="adj1" fmla="val 162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endParaRPr lang="en-US" sz="3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28811" y="334852"/>
            <a:ext cx="6954592" cy="5022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ও প্রোগ্রাম রুপান্তর ব্যবস্থা সম্পর্কে ধারনা লাভঃ 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9778FE-D133-27C0-ADD5-05CE1BDCF66D}"/>
              </a:ext>
            </a:extLst>
          </p:cNvPr>
          <p:cNvSpPr txBox="1"/>
          <p:nvPr/>
        </p:nvSpPr>
        <p:spPr>
          <a:xfrm>
            <a:off x="1329767" y="306227"/>
            <a:ext cx="1014531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bn-BD" sz="3200" b="1" i="0" u="none" strike="noStrike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থাকা প্রোগ্রামিং ভাষার রূপান্তর ব্যবস্থা আবার দুই রকমের হতে পারে-</a:t>
            </a:r>
            <a:endParaRPr lang="bn-BD" sz="3200" b="1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3344F-FD3B-4BF7-6EE6-01718E5A84D1}"/>
              </a:ext>
            </a:extLst>
          </p:cNvPr>
          <p:cNvSpPr txBox="1"/>
          <p:nvPr/>
        </p:nvSpPr>
        <p:spPr>
          <a:xfrm>
            <a:off x="2422050" y="1059104"/>
            <a:ext cx="9362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bn-BD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ক) কিছু রূপান্তর ব্যবস্থায়আমরা যতগুলো নির্দেশ দিব, যদি নির্দেশগুলো নির্ভুল হয়তাহলে সবগুলো নির্দেশ একসাথে মেশিন কোডে রূপান্তর হবে। এই রূপান্তর ব্যবস্থাকে বলা হয়</a:t>
            </a:r>
            <a:r>
              <a:rPr lang="en-US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কম্পাইল (</a:t>
            </a:r>
            <a:r>
              <a:rPr lang="en-SG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Compile) </a:t>
            </a:r>
            <a:r>
              <a:rPr lang="bn-BD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করা। আর যে সফটওয়্যার রূপান্তর করল, সেই রুপান্তরকারী হচ্ছে একটি কম্পাইলার (</a:t>
            </a:r>
            <a:r>
              <a:rPr lang="en-SG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Compiler)। </a:t>
            </a:r>
            <a:r>
              <a:rPr lang="bn-BD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তবে কম্পাইলার যদি পুরো নির্দেশের কোথাও ভুল পা</a:t>
            </a:r>
            <a:r>
              <a:rPr lang="en-US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000" b="1" i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তাহলে রূপান্তর করতে পারে না। সবগুলো নির্দেশ নির্ভুল দিলে তখনই রুপান্তরের কাজটি করতে পারে</a:t>
            </a:r>
            <a:r>
              <a:rPr lang="bn-BD" sz="2000" b="1" i="0" u="none" strike="noStrike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3344F-FD3B-4BF7-6EE6-01718E5A84D1}"/>
              </a:ext>
            </a:extLst>
          </p:cNvPr>
          <p:cNvSpPr txBox="1"/>
          <p:nvPr/>
        </p:nvSpPr>
        <p:spPr>
          <a:xfrm>
            <a:off x="1838480" y="3718758"/>
            <a:ext cx="1005515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bn-BD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খ) কিছু রূপান্তর </a:t>
            </a:r>
            <a:r>
              <a:rPr lang="bn-BD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যত নির্দেশই দেই না কেন, সব একসাথে রূপান্তর হবে না। একটি একটি করে নির্দেশ </a:t>
            </a:r>
            <a:r>
              <a:rPr lang="bn-BD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BD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রূপান্তর হতে থাকবে। এই রূপান্তর ব্যবস্থাকে বলা হয়ইন্টারপ্রেট (</a:t>
            </a:r>
            <a:r>
              <a:rPr lang="en-SG" sz="2000" b="1" i="0" u="none" strike="noStrike" dirty="0" err="1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Interprete</a:t>
            </a:r>
            <a:r>
              <a:rPr lang="en-SG" sz="2000" b="1" i="0" u="none" strike="noStrike" dirty="0" smtClean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করা। আর যে রূপান্তর কাজটি করছে তাকে বলা হয়ইন্টারপ্রেটার (</a:t>
            </a:r>
            <a:r>
              <a:rPr lang="en-SG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Interpreter)। </a:t>
            </a:r>
            <a:r>
              <a:rPr lang="bn-BD" sz="2000" b="1" i="0" u="none" strike="noStrike" dirty="0"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ইন্টারপ্রেটার একটি একটি করে নির্দেশ রূপান্তর করতে থাকবে। কোনো নির্দেশে ভুল পেলে সেই নির্দেশে আসার পর থেমে যাবে।</a:t>
            </a:r>
            <a:endParaRPr lang="en-SG" sz="2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F07E4A-B182-2E25-796D-6F02B01D6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58" y="2266682"/>
            <a:ext cx="7520968" cy="1346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8E19FE-01A0-98BF-9182-92639BBEC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83" y="5132350"/>
            <a:ext cx="8800794" cy="14691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0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A0E76A-6344-0F28-B658-352DDCC0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2271" r="4327" b="4177"/>
          <a:stretch/>
        </p:blipFill>
        <p:spPr>
          <a:xfrm>
            <a:off x="3181082" y="1571223"/>
            <a:ext cx="8178084" cy="4121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770487-3AC5-4F83-ABE2-F2F25BB48612}"/>
              </a:ext>
            </a:extLst>
          </p:cNvPr>
          <p:cNvSpPr/>
          <p:nvPr/>
        </p:nvSpPr>
        <p:spPr>
          <a:xfrm>
            <a:off x="3129566" y="557756"/>
            <a:ext cx="8229600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CTB Digital Tec Class 9 English ..."/>
          <p:cNvSpPr>
            <a:spLocks noChangeAspect="1" noChangeArrowheads="1"/>
          </p:cNvSpPr>
          <p:nvPr/>
        </p:nvSpPr>
        <p:spPr bwMode="auto">
          <a:xfrm>
            <a:off x="155575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770487-3AC5-4F83-ABE2-F2F25BB48612}"/>
              </a:ext>
            </a:extLst>
          </p:cNvPr>
          <p:cNvSpPr/>
          <p:nvPr/>
        </p:nvSpPr>
        <p:spPr>
          <a:xfrm>
            <a:off x="3794568" y="219202"/>
            <a:ext cx="4666851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DAE20D-7151-919C-C15A-51C8E87537EB}"/>
              </a:ext>
            </a:extLst>
          </p:cNvPr>
          <p:cNvSpPr/>
          <p:nvPr/>
        </p:nvSpPr>
        <p:spPr>
          <a:xfrm>
            <a:off x="1974787" y="841117"/>
            <a:ext cx="962954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C84B1C-FEEC-525A-A4B6-C3DCE7808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10" y="2102999"/>
            <a:ext cx="8279254" cy="43621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30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Rainbow presentatio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386</TotalTime>
  <Words>502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Rainbow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khokan ghosh</dc:creator>
  <cp:lastModifiedBy>khokan ghosh</cp:lastModifiedBy>
  <cp:revision>74</cp:revision>
  <dcterms:created xsi:type="dcterms:W3CDTF">2024-06-16T09:42:54Z</dcterms:created>
  <dcterms:modified xsi:type="dcterms:W3CDTF">2024-06-28T04:48:42Z</dcterms:modified>
</cp:coreProperties>
</file>