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75" r:id="rId3"/>
    <p:sldId id="279" r:id="rId4"/>
    <p:sldId id="276" r:id="rId5"/>
    <p:sldId id="259" r:id="rId6"/>
    <p:sldId id="267" r:id="rId7"/>
    <p:sldId id="272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990099"/>
    <a:srgbClr val="33CC33"/>
    <a:srgbClr val="660066"/>
    <a:srgbClr val="6666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3B0BE-7232-451D-848D-F8DCBC492AE0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0CB8-7A31-47D6-843B-9E1E30A95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C2307-E880-47C2-B1EE-050E2B1C1B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C2307-E880-47C2-B1EE-050E2B1C1B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C2307-E880-47C2-B1EE-050E2B1C1B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3102-ADC1-4B13-8C98-2778FB8E616B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C7B2-BC22-417B-B3CE-B79380DAF0AE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6018-3D10-48E9-8AE3-4EC2CCCB243F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FBFB-BE1B-4FEB-B33F-DE48121E0E91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1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1D44C5B-6FE5-493C-B366-B60F103F2AF1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33F9-D2C6-48F7-A662-A36B37F3DE2E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FF41-D0FC-4FAD-97D7-B1971E3B20A4}" type="datetime1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5199-C973-41B8-A8BF-497A1DF4BB5F}" type="datetime1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ECD0-316B-4A26-9005-370971E3E54D}" type="datetime1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C1B6-7F48-49FF-ABA9-876552E64AE7}" type="datetime1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9E5-15DF-41A2-9179-E7BC66B7C05C}" type="datetime1">
              <a:rPr lang="en-US" smtClean="0"/>
              <a:t>6/29/2024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1C47C49-7723-409C-8EFD-B1227E64CC26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C562F1D-45C4-417E-8AEA-C199A628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68EB9-5E6B-4FBF-9339-D0674DE3E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863" y="19017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66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GB" sz="16600" b="1" dirty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GB" sz="16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66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4390EF-5C1C-4EBA-B8E2-9CBDE9E99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554" y="4609374"/>
            <a:ext cx="8184870" cy="1655762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মনির </a:t>
            </a:r>
            <a:r>
              <a:rPr lang="en-GB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স্যারের</a:t>
            </a:r>
            <a:r>
              <a:rPr lang="en-GB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ICT </a:t>
            </a:r>
            <a:r>
              <a:rPr lang="en-GB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333-7D9A-4C88-B7D4-05E30C711BE6}" type="datetime1">
              <a:rPr lang="en-US" sz="1200" smtClean="0">
                <a:solidFill>
                  <a:schemeClr val="tx2">
                    <a:lumMod val="75000"/>
                  </a:schemeClr>
                </a:solidFill>
              </a:rPr>
              <a:t>6/29/2024</a:t>
            </a:fld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মনির স্যারের </a:t>
            </a:r>
            <a:r>
              <a:rPr lang="en-US" dirty="0" smtClean="0"/>
              <a:t>ICT </a:t>
            </a:r>
            <a:r>
              <a:rPr lang="as-IN" dirty="0" smtClean="0"/>
              <a:t>প্রোগ্রাম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84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68EB9-5E6B-4FBF-9339-D0674DE3E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901734"/>
            <a:ext cx="1118061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6600" b="1" dirty="0" err="1" smtClean="0">
                <a:solidFill>
                  <a:srgbClr val="FF0000"/>
                </a:solidFill>
                <a:latin typeface="Algerian" panose="04020705040A02060702" pitchFamily="82" charset="0"/>
                <a:cs typeface="Kalpurush" panose="02000600000000000000" pitchFamily="2" charset="0"/>
              </a:rPr>
              <a:t>বিষয়ঃ</a:t>
            </a:r>
            <a:r>
              <a:rPr lang="en-GB" sz="16600" b="1" dirty="0" smtClean="0">
                <a:solidFill>
                  <a:srgbClr val="FF0000"/>
                </a:solidFill>
                <a:latin typeface="Algerian" panose="04020705040A02060702" pitchFamily="82" charset="0"/>
                <a:cs typeface="Kalpurush" panose="02000600000000000000" pitchFamily="2" charset="0"/>
              </a:rPr>
              <a:t> ICT</a:t>
            </a:r>
            <a:r>
              <a:rPr lang="en-GB" sz="16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16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114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একাদশ</a:t>
            </a:r>
            <a:r>
              <a:rPr lang="en-GB" sz="114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GB" sz="114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দ্বাদশ</a:t>
            </a:r>
            <a:r>
              <a:rPr lang="en-GB" sz="114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14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4390EF-5C1C-4EBA-B8E2-9CBDE9E99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4619" y="245972"/>
            <a:ext cx="10724544" cy="1655762"/>
          </a:xfrm>
        </p:spPr>
        <p:txBody>
          <a:bodyPr>
            <a:normAutofit/>
          </a:bodyPr>
          <a:lstStyle/>
          <a:p>
            <a:r>
              <a:rPr lang="en-GB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GB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৩.১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2AD1-EDD2-4A18-907D-23CD38439DBB}" type="datetime1">
              <a:rPr lang="en-US" sz="1200" smtClean="0">
                <a:solidFill>
                  <a:schemeClr val="tx2">
                    <a:lumMod val="75000"/>
                  </a:schemeClr>
                </a:solidFill>
              </a:rPr>
              <a:t>6/29/2024</a:t>
            </a:fld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মনির স্যারের </a:t>
            </a:r>
            <a:r>
              <a:rPr lang="en-US" dirty="0" smtClean="0"/>
              <a:t>ICT </a:t>
            </a:r>
            <a:r>
              <a:rPr lang="as-IN" dirty="0" smtClean="0"/>
              <a:t>প্রোগ্রাম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8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D1E6-7D45-4FF9-AF4E-328D700FBD11}" type="datetime1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04624" y="6492875"/>
            <a:ext cx="6327648" cy="365125"/>
          </a:xfrm>
        </p:spPr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6" y="1015092"/>
            <a:ext cx="4230991" cy="48040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5165805" y="2309128"/>
            <a:ext cx="74101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cap="all" dirty="0" err="1" smtClean="0">
                <a:solidFill>
                  <a:srgbClr val="99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মনির</a:t>
            </a:r>
            <a:r>
              <a:rPr lang="en-US" sz="13800" b="1" cap="all" dirty="0" smtClean="0">
                <a:solidFill>
                  <a:srgbClr val="99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3800" b="1" cap="all" dirty="0" err="1" smtClean="0">
                <a:solidFill>
                  <a:srgbClr val="99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স্যার</a:t>
            </a:r>
            <a:endParaRPr lang="en-US" sz="1600" b="1" dirty="0">
              <a:solidFill>
                <a:srgbClr val="990099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E724-3C7A-4565-9EBC-6414EFA9C437}" type="datetime1">
              <a:rPr lang="en-US" sz="1200" smtClean="0">
                <a:solidFill>
                  <a:schemeClr val="tx2">
                    <a:lumMod val="75000"/>
                  </a:schemeClr>
                </a:solidFill>
              </a:rPr>
              <a:t>6/29/2024</a:t>
            </a:fld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7A2299-4A13-4B1C-BEB8-B8A6706DC809}"/>
              </a:ext>
            </a:extLst>
          </p:cNvPr>
          <p:cNvSpPr txBox="1"/>
          <p:nvPr/>
        </p:nvSpPr>
        <p:spPr>
          <a:xfrm>
            <a:off x="162597" y="1383851"/>
            <a:ext cx="112690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GB" sz="8000" b="1" dirty="0">
                <a:solidFill>
                  <a:prstClr val="black"/>
                </a:solidFill>
                <a:latin typeface="Li Mainak Buniyadi Unicode" panose="02000600000000000000" pitchFamily="2" charset="0"/>
                <a:cs typeface="Li Mainak Buniyadi Unicode" panose="02000600000000000000" pitchFamily="2" charset="0"/>
              </a:rPr>
              <a:t>আজকের আলোচনার </a:t>
            </a:r>
            <a:r>
              <a:rPr lang="en-GB" sz="8000" b="1" dirty="0" err="1">
                <a:solidFill>
                  <a:prstClr val="black"/>
                </a:solidFill>
                <a:latin typeface="Li Mainak Buniyadi Unicode" panose="02000600000000000000" pitchFamily="2" charset="0"/>
                <a:cs typeface="Li Mainak Buniyadi Unicode" panose="02000600000000000000" pitchFamily="2" charset="0"/>
              </a:rPr>
              <a:t>বিষয়</a:t>
            </a:r>
            <a:r>
              <a:rPr lang="en-GB" sz="8000" b="1" dirty="0">
                <a:solidFill>
                  <a:prstClr val="black"/>
                </a:solidFill>
                <a:latin typeface="Li Mainak Buniyadi Unicode" panose="02000600000000000000" pitchFamily="2" charset="0"/>
                <a:cs typeface="Li Mainak Buniyadi Unicode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5F3E26-F3D9-4B59-AFC6-A605DB3904EF}"/>
              </a:ext>
            </a:extLst>
          </p:cNvPr>
          <p:cNvSpPr txBox="1"/>
          <p:nvPr/>
        </p:nvSpPr>
        <p:spPr>
          <a:xfrm>
            <a:off x="781090" y="3000742"/>
            <a:ext cx="98928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as-IN" sz="8800" b="1" cap="all" dirty="0" smtClean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 Sweet Shreyam Unicode" panose="02000500000000000000" pitchFamily="2" charset="0"/>
                <a:cs typeface="Li Sweet Shreyam Unicode" panose="02000500000000000000" pitchFamily="2" charset="0"/>
              </a:rPr>
              <a:t>সংখ্যা পদ্ধতি (</a:t>
            </a:r>
            <a:r>
              <a:rPr lang="en-US" sz="8800" b="1" cap="all" dirty="0" smtClean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 Sweet Shreyam Unicode" panose="02000500000000000000" pitchFamily="2" charset="0"/>
                <a:cs typeface="Li Sweet Shreyam Unicode" panose="02000500000000000000" pitchFamily="2" charset="0"/>
              </a:rPr>
              <a:t>Number System)</a:t>
            </a:r>
            <a:endParaRPr lang="as-IN" sz="8800" b="1" cap="all" dirty="0">
              <a:ln w="9000" cmpd="sng">
                <a:solidFill>
                  <a:srgbClr val="4A66A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A66AC">
                      <a:shade val="20000"/>
                      <a:satMod val="245000"/>
                    </a:srgbClr>
                  </a:gs>
                  <a:gs pos="43000">
                    <a:srgbClr val="4A66AC">
                      <a:satMod val="255000"/>
                    </a:srgbClr>
                  </a:gs>
                  <a:gs pos="48000">
                    <a:srgbClr val="4A66AC">
                      <a:shade val="85000"/>
                      <a:satMod val="255000"/>
                    </a:srgbClr>
                  </a:gs>
                  <a:gs pos="100000">
                    <a:srgbClr val="4A66A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Li Sweet Shreyam Unicode" panose="02000500000000000000" pitchFamily="2" charset="0"/>
              <a:cs typeface="Li Sweet Shreyam Unicode" panose="02000500000000000000" pitchFamily="2" charset="0"/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273104" y="7580458"/>
            <a:ext cx="30480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4572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674831-9702-4869-AE6B-AB81F301F228}" type="datetime3">
              <a:rPr lang="en-US" smtClean="0">
                <a:solidFill>
                  <a:srgbClr val="ACCBF9">
                    <a:shade val="50000"/>
                  </a:srgbClr>
                </a:solidFill>
                <a:latin typeface="Verdana"/>
              </a:rPr>
              <a:pPr/>
              <a:t>29 June 2024</a:t>
            </a:fld>
            <a:endParaRPr lang="en-US">
              <a:solidFill>
                <a:srgbClr val="ACCBF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0369104" y="7580458"/>
            <a:ext cx="609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4572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946236-BC17-432E-99E5-A04C211C371E}" type="slidenum">
              <a:rPr lang="en-US" smtClean="0">
                <a:solidFill>
                  <a:srgbClr val="ACCBF9">
                    <a:shade val="50000"/>
                  </a:srgbClr>
                </a:solidFill>
                <a:latin typeface="Verdana"/>
              </a:rPr>
              <a:pPr/>
              <a:t>4</a:t>
            </a:fld>
            <a:endParaRPr lang="en-US">
              <a:solidFill>
                <a:srgbClr val="ACCBF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5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617968"/>
            <a:ext cx="9343292" cy="537069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BFDC-1423-4FAE-8F06-75EC83AF7196}" type="datetime1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176" y="236156"/>
            <a:ext cx="11125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হেক্সাডেসিম্যাল সংখ্যা </a:t>
            </a:r>
            <a:r>
              <a:rPr lang="en-US" sz="4000" b="1" dirty="0" err="1" smtClean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</a:t>
            </a:r>
            <a:r>
              <a:rPr lang="en-US" sz="4000" b="1" dirty="0" smtClean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:</a:t>
            </a:r>
            <a:r>
              <a:rPr lang="en-US" sz="4000" dirty="0" smtClean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</a:p>
          <a:p>
            <a:pPr lvl="0" algn="just"/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10 হেক্সাডেসিম্যাল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শব্দটির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দুটি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অংশ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হলো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হেক্সা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(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Hexa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)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অর্থা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ৎ ৬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অপরটি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ডেসিম্যাল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অর্থা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ৎ ১০ ,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দুটো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মিলে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হলো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ষোল</a:t>
            </a:r>
            <a:r>
              <a:rPr lang="en-US" sz="3200" dirty="0" smtClean="0">
                <a:solidFill>
                  <a:srgbClr val="990099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</a:p>
          <a:p>
            <a:pPr lvl="0" algn="just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সংখ্যা পদ্ধতিতে ০, ১, ২, ৩, ৪, ৫, ৬, ৭, ৮, ৯; A, B, C, D, E, F—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১৬টি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অঙ্ক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চিহ্ন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বেস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ভিত্তি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১৬,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সেই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সংখ্যা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পদ্ধতিকে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হেক্সাডেসিম্যাল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সংখ্যাপদ্ধতি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</a:p>
          <a:p>
            <a:pPr lvl="0"/>
            <a:r>
              <a:rPr lang="en-US" sz="3200" b="1" dirty="0" smtClean="0">
                <a:solidFill>
                  <a:srgbClr val="0066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A = ১০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200" b="1" dirty="0" smtClean="0">
                <a:solidFill>
                  <a:srgbClr val="6666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B = ১১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200" b="1" dirty="0" smtClean="0">
                <a:solidFill>
                  <a:srgbClr val="660066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C = ১২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200" b="1" dirty="0" smtClean="0">
                <a:solidFill>
                  <a:srgbClr val="33CC33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D = ১৩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E = ১৪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F = ১৫ </a:t>
            </a:r>
          </a:p>
          <a:p>
            <a:pPr lvl="0"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১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F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হেক্সাডেসিম্যাল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সংখ্যাকে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৪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চার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বাইনারি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সংখ্যা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lvl="0" algn="just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১-এর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০০০১, ২-এর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০০১০,৩-এর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০০১১ইত্যাদি। </a:t>
            </a:r>
          </a:p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উদাহরণ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:(৫৪C)</a:t>
            </a:r>
            <a:r>
              <a:rPr lang="en-US" sz="3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Kalpurush" panose="02000600000000000000" pitchFamily="2" charset="0"/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Kalpurush" panose="02000600000000000000" pitchFamily="2" charset="0"/>
                <a:ea typeface="Calibri" panose="020F0502020204030204" pitchFamily="34" charset="0"/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E9FA-076C-4580-820E-0EBFFED2F6FD}" type="datetime1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9372" y="6336725"/>
            <a:ext cx="6327648" cy="365125"/>
          </a:xfrm>
        </p:spPr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6FC-8C60-436C-8B9D-5C6CF20BF97C}" type="datetime1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82106" y="1034200"/>
            <a:ext cx="5573962" cy="571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 smtClean="0">
                <a:solidFill>
                  <a:srgbClr val="00206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মনির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স্যারের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2800" b="1" dirty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যোগাযোগ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</a:t>
            </a:r>
            <a:endParaRPr lang="en-US" sz="2800" b="1" dirty="0">
              <a:solidFill>
                <a:srgbClr val="00206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699" y="2358746"/>
            <a:ext cx="445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mdmonir126491@gmail.com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06" y="3135086"/>
            <a:ext cx="8696928" cy="3320260"/>
          </a:xfrm>
          <a:prstGeom prst="rect">
            <a:avLst/>
          </a:prstGeom>
        </p:spPr>
      </p:pic>
      <p:pic>
        <p:nvPicPr>
          <p:cNvPr id="9" name="Picture 4" descr="Download WhatsApp Business on PC with ME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27" y="1574007"/>
            <a:ext cx="636366" cy="4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5693" y="1574008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01687312964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27" y="2298086"/>
            <a:ext cx="653289" cy="4893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72412" y="367285"/>
            <a:ext cx="488146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 err="1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মতামত</a:t>
            </a:r>
            <a:r>
              <a:rPr lang="en-US" sz="3600" b="1" dirty="0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পরামর্শ</a:t>
            </a:r>
            <a:r>
              <a:rPr lang="en-US" sz="3600" b="1" dirty="0" smtClean="0">
                <a:solidFill>
                  <a:srgbClr val="990099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rgbClr val="990099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38F-2930-4D65-9F16-34CCDEDC955E}" type="datetime1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মনির স্যারের </a:t>
            </a:r>
            <a:r>
              <a:rPr lang="en-US" smtClean="0"/>
              <a:t>ICT </a:t>
            </a:r>
            <a:r>
              <a:rPr lang="as-IN" smtClean="0"/>
              <a:t>প্রোগ্রাম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0070" y="988022"/>
            <a:ext cx="633218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err="1" smtClean="0">
                <a:solidFill>
                  <a:srgbClr val="006600"/>
                </a:solidFill>
                <a:latin typeface="Li Paradoxical Sajid Unicode" panose="02000600000000000000" pitchFamily="2" charset="0"/>
                <a:cs typeface="Li Paradoxical Sajid Unicode" panose="02000600000000000000" pitchFamily="2" charset="0"/>
              </a:rPr>
              <a:t>ধ</a:t>
            </a:r>
            <a:r>
              <a:rPr lang="en-US" sz="19900" dirty="0" err="1" smtClean="0">
                <a:solidFill>
                  <a:srgbClr val="990099"/>
                </a:solidFill>
                <a:latin typeface="Li Paradoxical Sajid Unicode" panose="02000600000000000000" pitchFamily="2" charset="0"/>
                <a:cs typeface="Li Paradoxical Sajid Unicode" panose="02000600000000000000" pitchFamily="2" charset="0"/>
              </a:rPr>
              <a:t>ন্য</a:t>
            </a:r>
            <a:r>
              <a:rPr lang="en-US" sz="19900" dirty="0" err="1" smtClean="0">
                <a:solidFill>
                  <a:srgbClr val="FF0000"/>
                </a:solidFill>
                <a:latin typeface="Li Paradoxical Sajid Unicode" panose="02000600000000000000" pitchFamily="2" charset="0"/>
                <a:cs typeface="Li Paradoxical Sajid Unicode" panose="02000600000000000000" pitchFamily="2" charset="0"/>
              </a:rPr>
              <a:t>বা</a:t>
            </a:r>
            <a:r>
              <a:rPr lang="en-US" sz="19900" dirty="0" err="1" smtClean="0">
                <a:latin typeface="Li Paradoxical Sajid Unicode" panose="02000600000000000000" pitchFamily="2" charset="0"/>
                <a:cs typeface="Li Paradoxical Sajid Unicode" panose="02000600000000000000" pitchFamily="2" charset="0"/>
              </a:rPr>
              <a:t>দ</a:t>
            </a:r>
            <a:r>
              <a:rPr lang="en-US" sz="28700" dirty="0" smtClean="0">
                <a:latin typeface="Li Paradoxical Sajid Unicode" panose="02000600000000000000" pitchFamily="2" charset="0"/>
                <a:cs typeface="Li Paradoxical Sajid Unicode" panose="02000600000000000000" pitchFamily="2" charset="0"/>
              </a:rPr>
              <a:t> </a:t>
            </a:r>
            <a:endParaRPr lang="en-US" sz="28700" dirty="0">
              <a:latin typeface="Li Paradoxical Sajid Unicode" panose="02000600000000000000" pitchFamily="2" charset="0"/>
              <a:cs typeface="Li Paradoxical Sajid Unicod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117</TotalTime>
  <Words>219</Words>
  <Application>Microsoft Office PowerPoint</Application>
  <PresentationFormat>Widescreen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Algerian</vt:lpstr>
      <vt:lpstr>Calibri</vt:lpstr>
      <vt:lpstr>Kalpurush</vt:lpstr>
      <vt:lpstr>Li Mainak Buniyadi Unicode</vt:lpstr>
      <vt:lpstr>Li Paradoxical Sajid Unicode</vt:lpstr>
      <vt:lpstr>Li Sweet Shreyam Unicode</vt:lpstr>
      <vt:lpstr>Rockwell</vt:lpstr>
      <vt:lpstr>Rockwell Condensed</vt:lpstr>
      <vt:lpstr>Times New Roman</vt:lpstr>
      <vt:lpstr>Verdana</vt:lpstr>
      <vt:lpstr>Vrinda</vt:lpstr>
      <vt:lpstr>Wingdings</vt:lpstr>
      <vt:lpstr>Wood Type</vt:lpstr>
      <vt:lpstr>স্বাগতম সবাইকে </vt:lpstr>
      <vt:lpstr>বিষয়ঃ ICT একাদশ ও দ্বাদশ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সংখ্যা পদ্ধতি</dc:title>
  <dc:creator>Windows User</dc:creator>
  <cp:lastModifiedBy>Windows User</cp:lastModifiedBy>
  <cp:revision>28</cp:revision>
  <dcterms:created xsi:type="dcterms:W3CDTF">2024-06-28T17:45:22Z</dcterms:created>
  <dcterms:modified xsi:type="dcterms:W3CDTF">2024-06-28T19:52:23Z</dcterms:modified>
</cp:coreProperties>
</file>