
<file path=[Content_Types].xml><?xml version="1.0" encoding="utf-8"?>
<Types xmlns="http://schemas.openxmlformats.org/package/2006/content-types">
  <Default Extension="png" ContentType="image/png"/>
  <Default Extension="3gp" ContentType="vide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660"/>
  </p:normalViewPr>
  <p:slideViewPr>
    <p:cSldViewPr snapToGrid="0">
      <p:cViewPr>
        <p:scale>
          <a:sx n="60" d="100"/>
          <a:sy n="60" d="100"/>
        </p:scale>
        <p:origin x="-411" y="-6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92B4F4-19D9-428F-B0BA-47DC8A6E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0234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6/29/2024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7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2C7619-7DF1-46FF-BE9D-688C6EB0A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9226" y="189000"/>
            <a:ext cx="1532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fld id="{B55CC4DC-DA3C-43AF-8615-A6428599288A}" type="datetimeFigureOut">
              <a:rPr lang="en-US" smtClean="0"/>
              <a:pPr/>
              <a:t>6/29/2024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FFD9C5B7-19F1-467C-A8F6-54A2A486745F}"/>
              </a:ext>
            </a:extLst>
          </p:cNvPr>
          <p:cNvSpPr txBox="1">
            <a:spLocks/>
          </p:cNvSpPr>
          <p:nvPr userDrawn="1"/>
        </p:nvSpPr>
        <p:spPr>
          <a:xfrm>
            <a:off x="10286980" y="322681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5E2E466-6079-47B9-A627-D51A167DF010}"/>
              </a:ext>
            </a:extLst>
          </p:cNvPr>
          <p:cNvSpPr txBox="1"/>
          <p:nvPr userDrawn="1"/>
        </p:nvSpPr>
        <p:spPr>
          <a:xfrm>
            <a:off x="12286597" y="6482079"/>
            <a:ext cx="1430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Dewan Rezaul Hassan,assistant teacher,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Baropakhia</a:t>
            </a:r>
            <a:r>
              <a:rPr lang="en-US" baseline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aseline="0" dirty="0" err="1">
                <a:solidFill>
                  <a:prstClr val="black"/>
                </a:solidFill>
                <a:latin typeface="Calibri" panose="020F0502020204030204"/>
              </a:rPr>
              <a:t>Rothindrapara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GPS,Delduar,Tangail. 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E-mail:drezaulhassan@gmail.com</a:t>
            </a:r>
            <a:r>
              <a:rPr lang="bn-IN" dirty="0">
                <a:solidFill>
                  <a:schemeClr val="tx1"/>
                </a:solidFill>
                <a:latin typeface="Calibri" panose="020F0502020204030204"/>
                <a:cs typeface="Vrinda" panose="020B0502040204020203" pitchFamily="34" charset="0"/>
              </a:rPr>
              <a:t>/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drezaulhassan@yahoo.com.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D3D4683-0614-4072-954D-B3AF4158A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828" y="6097142"/>
            <a:ext cx="924115" cy="477536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0BD1F7D7-550C-475C-8906-8A28D8723B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11" y="313509"/>
            <a:ext cx="677091" cy="677091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19021B28-BE4D-4612-9E70-C93688CAB7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095" y="6007611"/>
            <a:ext cx="594905" cy="5909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D3D4683-0614-4072-954D-B3AF4158A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4" y="6097142"/>
            <a:ext cx="924115" cy="4775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03C601A-DF5F-4078-B32F-6874B37C6B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4596" y="63000"/>
            <a:ext cx="1281330" cy="957150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497DF29-8E7C-4A87-8B53-802B34AAA9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6" y="6033074"/>
            <a:ext cx="594905" cy="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07 0.00324 L -2.57448 -0.00787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27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1.09922 -0.0224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61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Forest Birdsong - Relaxing Nature Sounds - Birds Chirping - REALTIME - NO LOOP - 2 Hours - HD 1080p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5578" y="5939362"/>
            <a:ext cx="795556" cy="65090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79356" y="0"/>
            <a:ext cx="12286596" cy="6858000"/>
            <a:chOff x="0" y="0"/>
            <a:chExt cx="12286596" cy="685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4596" y="0"/>
              <a:ext cx="12192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ame 25"/>
            <p:cNvSpPr/>
            <p:nvPr userDrawn="1"/>
          </p:nvSpPr>
          <p:spPr>
            <a:xfrm>
              <a:off x="282000" y="243000"/>
              <a:ext cx="11628000" cy="6372000"/>
            </a:xfrm>
            <a:prstGeom prst="frame">
              <a:avLst>
                <a:gd name="adj1" fmla="val 8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 userDrawn="1"/>
          </p:nvSpPr>
          <p:spPr>
            <a:xfrm>
              <a:off x="210000" y="189000"/>
              <a:ext cx="11772000" cy="6480000"/>
            </a:xfrm>
            <a:prstGeom prst="frame">
              <a:avLst>
                <a:gd name="adj1" fmla="val 8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 userDrawn="1"/>
          </p:nvSpPr>
          <p:spPr>
            <a:xfrm>
              <a:off x="138000" y="117000"/>
              <a:ext cx="11916000" cy="6624000"/>
            </a:xfrm>
            <a:prstGeom prst="frame">
              <a:avLst>
                <a:gd name="adj1" fmla="val 83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 userDrawn="1"/>
          </p:nvSpPr>
          <p:spPr>
            <a:xfrm>
              <a:off x="120000" y="117000"/>
              <a:ext cx="11952000" cy="6624000"/>
            </a:xfrm>
            <a:prstGeom prst="frame">
              <a:avLst>
                <a:gd name="adj1" fmla="val 83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 userDrawn="1"/>
          </p:nvSpPr>
          <p:spPr>
            <a:xfrm>
              <a:off x="102000" y="99000"/>
              <a:ext cx="11988000" cy="6660000"/>
            </a:xfrm>
            <a:prstGeom prst="frame">
              <a:avLst>
                <a:gd name="adj1" fmla="val 83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 userDrawn="1"/>
          </p:nvSpPr>
          <p:spPr>
            <a:xfrm>
              <a:off x="66000" y="63000"/>
              <a:ext cx="12060000" cy="6732000"/>
            </a:xfrm>
            <a:prstGeom prst="frame">
              <a:avLst>
                <a:gd name="adj1" fmla="val 83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Can 33"/>
          <p:cNvSpPr/>
          <p:nvPr/>
        </p:nvSpPr>
        <p:spPr>
          <a:xfrm>
            <a:off x="982629" y="961903"/>
            <a:ext cx="3441737" cy="2118062"/>
          </a:xfrm>
          <a:prstGeom prst="can">
            <a:avLst>
              <a:gd name="adj" fmla="val 21337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8589492" y="1015151"/>
            <a:ext cx="2966336" cy="2434947"/>
          </a:xfrm>
          <a:prstGeom prst="can">
            <a:avLst>
              <a:gd name="adj" fmla="val 2390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9600" b="1" cap="none" spc="0" baseline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আছ?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Can 34"/>
          <p:cNvSpPr/>
          <p:nvPr/>
        </p:nvSpPr>
        <p:spPr>
          <a:xfrm>
            <a:off x="4784277" y="939851"/>
            <a:ext cx="3232379" cy="2257961"/>
          </a:xfrm>
          <a:prstGeom prst="can">
            <a:avLst>
              <a:gd name="adj" fmla="val 24347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bn-IN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1454" y="492540"/>
            <a:ext cx="3621705" cy="2620130"/>
            <a:chOff x="918048" y="733932"/>
            <a:chExt cx="3621705" cy="2620130"/>
          </a:xfrm>
        </p:grpSpPr>
        <p:sp>
          <p:nvSpPr>
            <p:cNvPr id="3" name="Rectangle 2"/>
            <p:cNvSpPr/>
            <p:nvPr userDrawn="1"/>
          </p:nvSpPr>
          <p:spPr>
            <a:xfrm>
              <a:off x="937628" y="1058684"/>
              <a:ext cx="3531738" cy="22953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-Right Arrow 3"/>
            <p:cNvSpPr/>
            <p:nvPr userDrawn="1"/>
          </p:nvSpPr>
          <p:spPr>
            <a:xfrm>
              <a:off x="918048" y="733932"/>
              <a:ext cx="3621705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65706" y="551046"/>
            <a:ext cx="3251990" cy="2895692"/>
            <a:chOff x="8453949" y="691071"/>
            <a:chExt cx="3251990" cy="2756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8493144" y="979151"/>
              <a:ext cx="3096000" cy="24688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Right Arrow 6"/>
            <p:cNvSpPr/>
            <p:nvPr userDrawn="1"/>
          </p:nvSpPr>
          <p:spPr>
            <a:xfrm>
              <a:off x="8453949" y="691071"/>
              <a:ext cx="3251990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35653" y="533751"/>
            <a:ext cx="3510756" cy="2912987"/>
            <a:chOff x="4588355" y="533752"/>
            <a:chExt cx="3510756" cy="3079936"/>
          </a:xfrm>
        </p:grpSpPr>
        <p:sp>
          <p:nvSpPr>
            <p:cNvPr id="9" name="Rectangle 8"/>
            <p:cNvSpPr/>
            <p:nvPr userDrawn="1"/>
          </p:nvSpPr>
          <p:spPr>
            <a:xfrm>
              <a:off x="4601729" y="851560"/>
              <a:ext cx="3468414" cy="27621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 userDrawn="1"/>
          </p:nvSpPr>
          <p:spPr>
            <a:xfrm>
              <a:off x="4588355" y="533752"/>
              <a:ext cx="3510756" cy="447311"/>
            </a:xfrm>
            <a:prstGeom prst="leftRightArrow">
              <a:avLst>
                <a:gd name="adj1" fmla="val 71147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576" flipH="1">
            <a:off x="268798" y="5829158"/>
            <a:ext cx="968809" cy="7750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8">
            <a:off x="10949501" y="5824546"/>
            <a:ext cx="973076" cy="7784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00" y="112501"/>
            <a:ext cx="2886075" cy="428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47" y="38147"/>
            <a:ext cx="781050" cy="7524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745" y="322681"/>
            <a:ext cx="1262826" cy="12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5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0069 L -0.00013 0.2967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8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3.7037E-6 L 0.00078 0.2988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9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375E-6 4.81481E-6 L -0.00169 0.3180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3424 0.00069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EE8D2A-3BE8-411A-984D-E22048657397}"/>
              </a:ext>
            </a:extLst>
          </p:cNvPr>
          <p:cNvSpPr txBox="1"/>
          <p:nvPr/>
        </p:nvSpPr>
        <p:spPr>
          <a:xfrm>
            <a:off x="762000" y="4998606"/>
            <a:ext cx="1069848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ৈষ্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ীষ্মঋতু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7138"/>
            <a:ext cx="5257800" cy="4003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24" y="917138"/>
            <a:ext cx="4621444" cy="40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EBB269-15EB-425B-AE9D-62198B13994E}"/>
              </a:ext>
            </a:extLst>
          </p:cNvPr>
          <p:cNvSpPr txBox="1"/>
          <p:nvPr/>
        </p:nvSpPr>
        <p:spPr>
          <a:xfrm>
            <a:off x="3124199" y="4988781"/>
            <a:ext cx="606317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33" y="1091303"/>
            <a:ext cx="3108960" cy="3083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93" y="1102727"/>
            <a:ext cx="3108960" cy="3071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53" y="1102727"/>
            <a:ext cx="3108960" cy="30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E9F96C-C719-4C0B-ACF2-D004EAD888F6}"/>
              </a:ext>
            </a:extLst>
          </p:cNvPr>
          <p:cNvSpPr txBox="1"/>
          <p:nvPr/>
        </p:nvSpPr>
        <p:spPr>
          <a:xfrm>
            <a:off x="4343400" y="533400"/>
            <a:ext cx="314178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14" y="1572371"/>
            <a:ext cx="4726657" cy="4214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95" y="1572372"/>
            <a:ext cx="5102606" cy="42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BAE36E-966D-49A4-87C6-84E26B2CDE80}"/>
              </a:ext>
            </a:extLst>
          </p:cNvPr>
          <p:cNvSpPr txBox="1"/>
          <p:nvPr/>
        </p:nvSpPr>
        <p:spPr>
          <a:xfrm>
            <a:off x="2057400" y="800411"/>
            <a:ext cx="8799226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১টি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4775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5ECDA6-E09D-47F7-BE80-B2252B0CB114}"/>
              </a:ext>
            </a:extLst>
          </p:cNvPr>
          <p:cNvSpPr txBox="1"/>
          <p:nvPr/>
        </p:nvSpPr>
        <p:spPr>
          <a:xfrm>
            <a:off x="1504013" y="1074268"/>
            <a:ext cx="8782987" cy="292387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ব—</a:t>
            </a:r>
          </a:p>
          <a:p>
            <a:pPr lvl="2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১।কোন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গ্রীষ্মঋতু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lvl="2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২।কাল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lvl="2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৩।গ্রীষ্মঋতু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।</a:t>
            </a:r>
          </a:p>
        </p:txBody>
      </p:sp>
    </p:spTree>
    <p:extLst>
      <p:ext uri="{BB962C8B-B14F-4D97-AF65-F5344CB8AC3E}">
        <p14:creationId xmlns:p14="http://schemas.microsoft.com/office/powerpoint/2010/main" val="117421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376FBB-3A8A-40A6-908B-CE0DFAA97C91}"/>
              </a:ext>
            </a:extLst>
          </p:cNvPr>
          <p:cNvSpPr txBox="1"/>
          <p:nvPr/>
        </p:nvSpPr>
        <p:spPr>
          <a:xfrm>
            <a:off x="3212046" y="2308460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4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78 0.0706 L -8.33333E-7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153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7503" y="3961712"/>
            <a:ext cx="4030363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দেওয়ান রেজাউল হাসান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 রথীন্দ্রপাড়া স.প্রা.বি.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দেলদুয়ার, টাঙ্গাইল।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486017" y="3910831"/>
            <a:ext cx="4762500" cy="4595300"/>
            <a:chOff x="692844" y="6419677"/>
            <a:chExt cx="4762500" cy="4595300"/>
          </a:xfrm>
        </p:grpSpPr>
        <p:grpSp>
          <p:nvGrpSpPr>
            <p:cNvPr id="35" name="Group 34"/>
            <p:cNvGrpSpPr/>
            <p:nvPr/>
          </p:nvGrpSpPr>
          <p:grpSpPr>
            <a:xfrm>
              <a:off x="1943614" y="9191080"/>
              <a:ext cx="2457449" cy="1823897"/>
              <a:chOff x="-2381251" y="2900503"/>
              <a:chExt cx="2457449" cy="15615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2381251" y="3324537"/>
                <a:ext cx="2457449" cy="1137557"/>
                <a:chOff x="-2381251" y="3324537"/>
                <a:chExt cx="2457449" cy="1137557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-2085101" y="3631096"/>
                  <a:ext cx="2085101" cy="71148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76200">
                  <a:bevelT/>
                  <a:extrusionClr>
                    <a:schemeClr val="bg2">
                      <a:lumMod val="90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পরিচিতিঃ </a:t>
                  </a:r>
                </a:p>
              </p:txBody>
            </p:sp>
            <p:sp>
              <p:nvSpPr>
                <p:cNvPr id="31" name="Can 30"/>
                <p:cNvSpPr/>
                <p:nvPr/>
              </p:nvSpPr>
              <p:spPr>
                <a:xfrm>
                  <a:off x="-2324100" y="3465513"/>
                  <a:ext cx="238999" cy="996581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Can 31"/>
                <p:cNvSpPr/>
                <p:nvPr/>
              </p:nvSpPr>
              <p:spPr>
                <a:xfrm rot="5400000">
                  <a:off x="-1305805" y="2249091"/>
                  <a:ext cx="306558" cy="2457449"/>
                </a:xfrm>
                <a:prstGeom prst="can">
                  <a:avLst>
                    <a:gd name="adj" fmla="val 5050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Block Arc 33"/>
              <p:cNvSpPr/>
              <p:nvPr/>
            </p:nvSpPr>
            <p:spPr>
              <a:xfrm rot="777514">
                <a:off x="-1670840" y="2900503"/>
                <a:ext cx="1036627" cy="1130020"/>
              </a:xfrm>
              <a:prstGeom prst="blockArc">
                <a:avLst>
                  <a:gd name="adj1" fmla="val 10769950"/>
                  <a:gd name="adj2" fmla="val 21296619"/>
                  <a:gd name="adj3" fmla="val 8299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44" y="6419677"/>
              <a:ext cx="4762500" cy="38100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294119" y="3961712"/>
            <a:ext cx="4793699" cy="2246769"/>
          </a:xfrm>
          <a:prstGeom prst="rect">
            <a:avLst/>
          </a:prstGeom>
          <a:gradFill>
            <a:gsLst>
              <a:gs pos="90700">
                <a:srgbClr val="DBE9F7">
                  <a:alpha val="22000"/>
                </a:srgbClr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ছ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২০, পিরিয়ড-৮5, পাঠ-১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1354859" y="4981888"/>
            <a:ext cx="3672616" cy="3891811"/>
            <a:chOff x="-3052361" y="693002"/>
            <a:chExt cx="3672616" cy="3891811"/>
          </a:xfrm>
        </p:grpSpPr>
        <p:grpSp>
          <p:nvGrpSpPr>
            <p:cNvPr id="39" name="Group 38"/>
            <p:cNvGrpSpPr/>
            <p:nvPr/>
          </p:nvGrpSpPr>
          <p:grpSpPr>
            <a:xfrm>
              <a:off x="-2381251" y="2900502"/>
              <a:ext cx="2457449" cy="1684311"/>
              <a:chOff x="-2381251" y="2900503"/>
              <a:chExt cx="2457449" cy="144208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-2381251" y="3324537"/>
                <a:ext cx="2457449" cy="1018046"/>
                <a:chOff x="-2381251" y="3324537"/>
                <a:chExt cx="2457449" cy="1018046"/>
              </a:xfrm>
            </p:grpSpPr>
            <p:sp>
              <p:nvSpPr>
                <p:cNvPr id="44" name="Can 43"/>
                <p:cNvSpPr/>
                <p:nvPr/>
              </p:nvSpPr>
              <p:spPr>
                <a:xfrm>
                  <a:off x="-2324100" y="3465513"/>
                  <a:ext cx="238999" cy="877070"/>
                </a:xfrm>
                <a:prstGeom prst="can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an 44"/>
                <p:cNvSpPr/>
                <p:nvPr/>
              </p:nvSpPr>
              <p:spPr>
                <a:xfrm rot="5400000">
                  <a:off x="-1305805" y="2249091"/>
                  <a:ext cx="306558" cy="2457449"/>
                </a:xfrm>
                <a:prstGeom prst="can">
                  <a:avLst>
                    <a:gd name="adj" fmla="val 505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-2085101" y="3631096"/>
                  <a:ext cx="2085101" cy="711486"/>
                </a:xfrm>
                <a:prstGeom prst="rect">
                  <a:avLst/>
                </a:prstGeom>
                <a:solidFill>
                  <a:srgbClr val="FFFF00"/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76200">
                  <a:bevelT/>
                  <a:extrusionClr>
                    <a:schemeClr val="bg2">
                      <a:lumMod val="90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শিক্ষকঃ  </a:t>
                  </a:r>
                </a:p>
              </p:txBody>
            </p:sp>
          </p:grpSp>
          <p:sp>
            <p:nvSpPr>
              <p:cNvPr id="42" name="Block Arc 41"/>
              <p:cNvSpPr/>
              <p:nvPr/>
            </p:nvSpPr>
            <p:spPr>
              <a:xfrm rot="777514">
                <a:off x="-1670840" y="2900503"/>
                <a:ext cx="1036627" cy="1130020"/>
              </a:xfrm>
              <a:prstGeom prst="blockArc">
                <a:avLst>
                  <a:gd name="adj1" fmla="val 10769950"/>
                  <a:gd name="adj2" fmla="val 21296619"/>
                  <a:gd name="adj3" fmla="val 8299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52361" y="693002"/>
              <a:ext cx="3672616" cy="293809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20355" y="7152141"/>
            <a:ext cx="3265143" cy="3702916"/>
            <a:chOff x="-1403646" y="7152141"/>
            <a:chExt cx="3265143" cy="3702916"/>
          </a:xfrm>
        </p:grpSpPr>
        <p:grpSp>
          <p:nvGrpSpPr>
            <p:cNvPr id="47" name="Group 46"/>
            <p:cNvGrpSpPr/>
            <p:nvPr/>
          </p:nvGrpSpPr>
          <p:grpSpPr>
            <a:xfrm>
              <a:off x="-979025" y="9170746"/>
              <a:ext cx="2457449" cy="1684311"/>
              <a:chOff x="-2381251" y="2900503"/>
              <a:chExt cx="2457449" cy="144208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-2381251" y="3324537"/>
                <a:ext cx="2457449" cy="1018046"/>
                <a:chOff x="-2381251" y="3324537"/>
                <a:chExt cx="2457449" cy="1018046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-2085101" y="3631096"/>
                  <a:ext cx="2064419" cy="711486"/>
                </a:xfrm>
                <a:prstGeom prst="rect">
                  <a:avLst/>
                </a:prstGeom>
                <a:solidFill>
                  <a:srgbClr val="00B050"/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76200">
                  <a:bevelT/>
                  <a:extrusionClr>
                    <a:schemeClr val="bg2">
                      <a:lumMod val="90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</a:t>
                  </a:r>
                </a:p>
              </p:txBody>
            </p:sp>
            <p:sp>
              <p:nvSpPr>
                <p:cNvPr id="52" name="Can 51"/>
                <p:cNvSpPr/>
                <p:nvPr/>
              </p:nvSpPr>
              <p:spPr>
                <a:xfrm>
                  <a:off x="-2324100" y="3465513"/>
                  <a:ext cx="238999" cy="877070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an 52"/>
                <p:cNvSpPr/>
                <p:nvPr/>
              </p:nvSpPr>
              <p:spPr>
                <a:xfrm rot="5400000">
                  <a:off x="-1305805" y="2249091"/>
                  <a:ext cx="306558" cy="2457449"/>
                </a:xfrm>
                <a:prstGeom prst="can">
                  <a:avLst>
                    <a:gd name="adj" fmla="val 5050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Block Arc 49"/>
              <p:cNvSpPr/>
              <p:nvPr/>
            </p:nvSpPr>
            <p:spPr>
              <a:xfrm rot="777514">
                <a:off x="-1670840" y="2900503"/>
                <a:ext cx="1036627" cy="1130020"/>
              </a:xfrm>
              <a:prstGeom prst="blockArc">
                <a:avLst>
                  <a:gd name="adj1" fmla="val 10769950"/>
                  <a:gd name="adj2" fmla="val 21296619"/>
                  <a:gd name="adj3" fmla="val 8299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3646" y="7152141"/>
              <a:ext cx="3265143" cy="2612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99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-0.18819 L -0.05977 -0.18842 C -0.03737 -0.18888 -0.01563 -0.18796 0.00612 -0.18703 C 0.00911 -0.1868 0.01106 -0.18287 0.01484 -0.18472 C 0.01823 -0.18588 0.02083 -0.1912 0.02382 -0.19421 C 0.0302 -0.20416 0.03737 -0.21388 0.04362 -0.22407 C 0.04765 -0.23101 0.04908 -0.23773 0.05299 -0.24537 C 0.05468 -0.25 0.05755 -0.25486 0.06015 -0.25972 C 0.06093 -0.2618 0.06106 -0.26388 0.06198 -0.26643 C 0.06419 -0.27291 0.06718 -0.28055 0.06966 -0.2875 C 0.07161 -0.29236 0.07435 -0.29768 0.07578 -0.30208 C 0.07851 -0.30879 0.07994 -0.31504 0.08203 -0.32129 C 0.0832 -0.32476 0.08567 -0.32824 0.08698 -0.33148 C 0.08906 -0.33541 0.09205 -0.34351 0.09218 -0.34328 C 0.11054 -0.37176 0.09453 -0.35092 0.13268 -0.3787 C 0.1358 -0.38101 0.1388 -0.38449 0.14231 -0.38726 C 0.14505 -0.38981 0.14791 -0.39305 0.15091 -0.3949 C 0.1556 -0.39907 0.16093 -0.40231 0.16575 -0.40601 C 0.17018 -0.40926 0.17474 -0.41365 0.17916 -0.41666 C 0.20234 -0.4324 0.19166 -0.4243 0.21067 -0.44074 C 0.22005 -0.45301 0.22981 -0.46527 0.23945 -0.47847 C 0.25247 -0.49652 0.25742 -0.50393 0.2681 -0.52083 C 0.27669 -0.52615 0.28554 -0.53194 0.2944 -0.5368 C 0.29752 -0.53842 0.30091 -0.53888 0.30403 -0.54027 C 0.31041 -0.54375 0.31692 -0.54768 0.32252 -0.55138 C 0.32474 -0.55277 0.32682 -0.55486 0.3289 -0.55601 C 0.33698 -0.5625 0.34531 -0.56921 0.35312 -0.57523 C 0.36341 -0.58657 0.37161 -0.59421 0.37955 -0.60949 C 0.38463 -0.61805 0.38698 -0.62685 0.39049 -0.63588 C 0.41406 -0.66365 0.43698 -0.69236 0.4608 -0.71944 C 0.46289 -0.72199 0.46549 -0.72314 0.46757 -0.725 C 0.47395 -0.73032 0.47369 -0.73078 0.48007 -0.73449 C 0.48125 -0.73495 0.48255 -0.73541 0.48385 -0.73657 C 0.48554 -0.73726 0.48893 -0.73935 0.4888 -0.73912 " pathEditMode="relative" rAng="3060000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0231 L -0.09349 0.00277 C -0.07369 -0.00278 -0.06536 -0.00232 -0.04961 -0.01436 C -0.04596 -0.01713 -0.04401 -0.02176 -0.04088 -0.02454 C -0.03711 -0.02755 -0.03294 -0.02848 -0.02929 -0.03102 C -0.02304 -0.03519 -0.01744 -0.04051 -0.01172 -0.04422 C -0.00494 -0.04885 0.00808 -0.0551 0.01472 -0.05764 C 0.01849 -0.05926 0.02201 -0.05996 0.02578 -0.06112 C 0.03073 -0.06436 0.03568 -0.06783 0.0405 -0.07107 C 0.0444 -0.07454 0.04805 -0.07848 0.05235 -0.08102 C 0.05586 -0.08403 0.06003 -0.08542 0.06394 -0.08774 C 0.0793 -0.11436 0.05899 -0.08241 0.07852 -0.1044 C 0.08412 -0.11112 0.08737 -0.12338 0.09024 -0.13102 C 0.09102 -0.13426 0.09102 -0.1382 0.09284 -0.14098 C 0.09909 -0.15163 0.10716 -0.16088 0.11328 -0.17084 L 0.12487 -0.19098 L 0.13086 -0.20116 C 0.13347 -0.21297 0.13594 -0.2257 0.13985 -0.23774 C 0.14623 -0.26088 0.14349 -0.24723 0.15144 -0.26737 C 0.15235 -0.27084 0.15287 -0.27431 0.1543 -0.27732 C 0.15586 -0.28102 0.15821 -0.28403 0.16016 -0.2875 C 0.16315 -0.29283 0.16602 -0.29862 0.16901 -0.30417 C 0.16993 -0.3419 0.16914 -0.37987 0.17188 -0.41737 C 0.17214 -0.42338 0.17435 -0.4294 0.17774 -0.43403 C 0.17956 -0.43727 0.1836 -0.43843 0.18659 -0.44075 C 0.1918 -0.47801 0.1918 -0.46922 0.18659 -0.52732 C 0.18555 -0.53635 0.1806 -0.55394 0.1806 -0.55348 C 0.18451 -0.64028 0.17722 -0.59167 0.18933 -0.63704 C 0.19258 -0.6507 0.19141 -0.65348 0.19818 -0.66713 C 0.20131 -0.67431 0.20547 -0.68033 0.20977 -0.68704 L 0.21576 -0.697 C 0.21758 -0.70047 0.2181 -0.70579 0.22149 -0.70718 C 0.24336 -0.71551 0.21602 -0.70417 0.23894 -0.71713 C 0.24154 -0.71875 0.24766 -0.72014 0.24766 -0.71991 L 0.24766 -0.72014 " pathEditMode="relative" rAng="0" ptsTypes="AAAAAAAAAAAAAAAAAAAAAAAAAAAAAAAAAAA">
                                      <p:cBhvr>
                                        <p:cTn id="10" dur="5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9 0.00972 L -0.19089 0.00996 C -0.19557 -0.05254 -0.19753 -0.04467 -0.19089 -0.10717 C -0.19023 -0.11134 -0.18503 -0.13542 -0.18281 -0.14074 C -0.18034 -0.14653 -0.17682 -0.15069 -0.17448 -0.15555 C -0.17122 -0.1618 -0.16888 -0.16829 -0.16615 -0.175 C -0.16497 -0.18194 -0.16263 -0.20879 -0.15794 -0.21875 C -0.1543 -0.22592 -0.14961 -0.23171 -0.14557 -0.23819 C -0.14271 -0.24768 -0.1418 -0.25833 -0.13711 -0.26713 C -0.13294 -0.27523 -0.12917 -0.28356 -0.12474 -0.29143 C -0.09023 -0.35231 -0.13607 -0.26458 -0.10026 -0.33518 C -0.0987 -0.34352 -0.0987 -0.35162 -0.09596 -0.35949 C -0.09414 -0.36481 -0.08971 -0.36875 -0.08763 -0.37407 C -0.08568 -0.3787 -0.08503 -0.38379 -0.08359 -0.38866 C -0.08099 -0.39514 -0.07721 -0.40139 -0.075 -0.40833 C -0.07161 -0.42106 -0.06927 -0.43379 -0.06706 -0.44699 C -0.06562 -0.45509 -0.0651 -0.46366 -0.06276 -0.47129 C -0.06094 -0.47801 -0.05729 -0.48403 -0.05469 -0.49028 C -0.05326 -0.50046 -0.05547 -0.51204 -0.05026 -0.52014 C -0.04687 -0.525 -0.03919 -0.52245 -0.03385 -0.5243 C -0.02812 -0.52685 -0.02266 -0.53102 -0.01719 -0.53449 C 0.00026 -0.56551 -0.0069 -0.54653 -0.01315 -0.6118 C -0.0138 -0.62014 -0.01589 -0.62801 -0.01719 -0.63634 C -0.01901 -0.64606 -0.01979 -0.65555 -0.02148 -0.66504 C -0.02253 -0.67176 -0.02448 -0.67801 -0.02578 -0.68472 C -0.02865 -0.70393 -0.03177 -0.72338 -0.03385 -0.74282 C -0.03919 -0.79329 -0.0362 -0.76875 -0.04219 -0.81551 C -0.03919 -0.87268 -0.03854 -0.92917 -0.03385 -0.98565 C -0.03333 -0.9956 -0.03086 -1.00671 -0.02578 -1.01504 C -0.02148 -1.02129 -0.01719 -1.02778 -0.01315 -1.03426 C -0.0013 -1.05347 -0.01055 -1.04653 0.00755 -1.05347 C 0.01445 -1.06204 0.02279 -1.06852 0.02799 -1.07801 C 0.03333 -1.08796 0.03633 -1.10046 0.04453 -1.10694 L 0.08177 -1.13611 C 0.08594 -1.13935 0.08958 -1.14329 0.09453 -1.14583 C 0.09987 -1.14907 0.10547 -1.15208 0.11094 -1.15555 C 0.12591 -1.16597 0.12161 -1.1669 0.13958 -1.17523 C 0.14518 -1.17731 0.15078 -1.17731 0.15651 -1.17986 C 0.19974 -1.19884 0.14714 -1.18194 0.18932 -1.19398 C 0.19518 -1.19097 0.20026 -1.18704 0.20612 -1.18472 C 0.21133 -1.18241 0.21706 -1.18148 0.2224 -1.17986 C 0.22656 -1.17824 0.2306 -1.17662 0.23477 -1.17523 C 0.24036 -1.17315 0.2457 -1.17199 0.2513 -1.17014 C 0.25977 -1.16736 0.2763 -1.16018 0.2763 -1.15995 C 0.27904 -1.15694 0.28164 -1.1537 0.28438 -1.15069 C 0.28841 -1.14722 0.29349 -1.14491 0.29688 -1.1412 C 0.30052 -1.1368 0.30234 -1.13125 0.30508 -1.12616 C 0.30924 -1.11967 0.31328 -1.11366 0.31771 -1.10694 C 0.32031 -1.10231 0.32253 -1.09722 0.32578 -1.09259 C 0.33737 -1.07639 0.3388 -1.08148 0.34661 -1.06342 C 0.34831 -1.05879 0.34883 -1.05324 0.35078 -1.04884 C 0.35286 -1.04352 0.35664 -1.03958 0.35885 -1.03426 C 0.36094 -1.02986 0.36042 -1.02384 0.36289 -1.01944 L 0.39609 -0.98102 L 0.40859 -0.9662 C 0.41276 -0.96667 0.50404 -0.94768 0.53268 -0.98102 C 0.53581 -0.98495 0.53893 -0.99004 0.54063 -0.99514 C 0.54193 -0.99815 0.54063 -1.00208 0.54063 -1.00532 L 0.54063 -1.00486 L 0.54063 -1.00532 " pathEditMode="relative" rAng="0" ptsTypes="AAAAAAAAAAAAAAAAAAAAAAAAAAAAAAAAAAAAAAAAAAAAAAAAAAAAAAAAAAAA">
                                      <p:cBhvr>
                                        <p:cTn id="18" dur="4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0" y="-6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7ACC6A-077F-482D-AEEA-B036364E1AD3}"/>
              </a:ext>
            </a:extLst>
          </p:cNvPr>
          <p:cNvSpPr txBox="1"/>
          <p:nvPr/>
        </p:nvSpPr>
        <p:spPr>
          <a:xfrm>
            <a:off x="859766" y="1496682"/>
            <a:ext cx="10134600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র্ণযোগে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 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স্বম্বলিত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92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A875A8-F738-4F18-8720-4829DF6D23C7}"/>
              </a:ext>
            </a:extLst>
          </p:cNvPr>
          <p:cNvSpPr txBox="1"/>
          <p:nvPr/>
        </p:nvSpPr>
        <p:spPr>
          <a:xfrm>
            <a:off x="2349305" y="1219200"/>
            <a:ext cx="74933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5330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744056-8630-438B-A35F-32BC6EBC042B}"/>
              </a:ext>
            </a:extLst>
          </p:cNvPr>
          <p:cNvSpPr txBox="1"/>
          <p:nvPr/>
        </p:nvSpPr>
        <p:spPr>
          <a:xfrm>
            <a:off x="1184223" y="689548"/>
            <a:ext cx="9255177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‘ছ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01" y="1989826"/>
            <a:ext cx="3097619" cy="4040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99" y="1989826"/>
            <a:ext cx="3158287" cy="40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F8D1C3-ED93-4EFA-92FB-B4D2EAB4583D}"/>
              </a:ext>
            </a:extLst>
          </p:cNvPr>
          <p:cNvSpPr txBox="1"/>
          <p:nvPr/>
        </p:nvSpPr>
        <p:spPr>
          <a:xfrm>
            <a:off x="1981200" y="762000"/>
            <a:ext cx="7431259" cy="36009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ষড়ঋতু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ছয়ঋতু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ি—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ধ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5535D2-95DB-46C9-AF6B-2BA55582BE40}"/>
              </a:ext>
            </a:extLst>
          </p:cNvPr>
          <p:cNvSpPr txBox="1"/>
          <p:nvPr/>
        </p:nvSpPr>
        <p:spPr>
          <a:xfrm>
            <a:off x="4495800" y="990599"/>
            <a:ext cx="282760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95F686-0A84-4E6F-B350-C256EB9D4B46}"/>
              </a:ext>
            </a:extLst>
          </p:cNvPr>
          <p:cNvSpPr/>
          <p:nvPr/>
        </p:nvSpPr>
        <p:spPr>
          <a:xfrm>
            <a:off x="2220352" y="2057403"/>
            <a:ext cx="1561514" cy="101990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D28677-FCD3-4626-B84A-2DE32E395767}"/>
              </a:ext>
            </a:extLst>
          </p:cNvPr>
          <p:cNvSpPr/>
          <p:nvPr/>
        </p:nvSpPr>
        <p:spPr>
          <a:xfrm>
            <a:off x="4471182" y="2057401"/>
            <a:ext cx="1209822" cy="101990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ষ্ম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F22CB9-DF4B-4CDA-B180-00D1CEA0C78E}"/>
              </a:ext>
            </a:extLst>
          </p:cNvPr>
          <p:cNvSpPr/>
          <p:nvPr/>
        </p:nvSpPr>
        <p:spPr>
          <a:xfrm>
            <a:off x="6454727" y="2057401"/>
            <a:ext cx="1209822" cy="101990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9DD0EEA-6A44-4FF3-973D-CDEE41385079}"/>
              </a:ext>
            </a:extLst>
          </p:cNvPr>
          <p:cNvSpPr/>
          <p:nvPr/>
        </p:nvSpPr>
        <p:spPr>
          <a:xfrm>
            <a:off x="8382000" y="2057400"/>
            <a:ext cx="1209822" cy="101990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3872765-B1A3-44B4-BF29-32733DD09633}"/>
              </a:ext>
            </a:extLst>
          </p:cNvPr>
          <p:cNvSpPr/>
          <p:nvPr/>
        </p:nvSpPr>
        <p:spPr>
          <a:xfrm>
            <a:off x="2220353" y="3618915"/>
            <a:ext cx="1561514" cy="112541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4F7325-4A92-46D0-BB3D-54C9F68CA567}"/>
              </a:ext>
            </a:extLst>
          </p:cNvPr>
          <p:cNvSpPr/>
          <p:nvPr/>
        </p:nvSpPr>
        <p:spPr>
          <a:xfrm>
            <a:off x="4372708" y="3724424"/>
            <a:ext cx="1350498" cy="101990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ষ্ঠ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C002713-97A2-48D9-8A30-BB25EB997D46}"/>
              </a:ext>
            </a:extLst>
          </p:cNvPr>
          <p:cNvSpPr/>
          <p:nvPr/>
        </p:nvSpPr>
        <p:spPr>
          <a:xfrm>
            <a:off x="6454727" y="3724420"/>
            <a:ext cx="1350498" cy="101990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14D44A-3760-4870-B320-5DC4D8E344E1}"/>
              </a:ext>
            </a:extLst>
          </p:cNvPr>
          <p:cNvSpPr/>
          <p:nvPr/>
        </p:nvSpPr>
        <p:spPr>
          <a:xfrm>
            <a:off x="8536745" y="3724420"/>
            <a:ext cx="1209822" cy="101990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anose="02000000000000000000" pitchFamily="2" charset="0"/>
              </a:rPr>
              <a:t>ঠ</a:t>
            </a:r>
          </a:p>
        </p:txBody>
      </p:sp>
    </p:spTree>
    <p:extLst>
      <p:ext uri="{BB962C8B-B14F-4D97-AF65-F5344CB8AC3E}">
        <p14:creationId xmlns:p14="http://schemas.microsoft.com/office/powerpoint/2010/main" val="332395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3" grpId="0" animBg="1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41A79C-C937-4D92-8B38-E89A7A2DBFBF}"/>
              </a:ext>
            </a:extLst>
          </p:cNvPr>
          <p:cNvSpPr txBox="1"/>
          <p:nvPr/>
        </p:nvSpPr>
        <p:spPr>
          <a:xfrm>
            <a:off x="2715066" y="1167618"/>
            <a:ext cx="683689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1AB2E3-5D92-45D6-BC63-20CA1CB1405C}"/>
              </a:ext>
            </a:extLst>
          </p:cNvPr>
          <p:cNvSpPr txBox="1"/>
          <p:nvPr/>
        </p:nvSpPr>
        <p:spPr>
          <a:xfrm>
            <a:off x="886266" y="4846609"/>
            <a:ext cx="10696134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ছ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ষড়ঋতু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8" y="838200"/>
            <a:ext cx="4977862" cy="3790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6" y="838200"/>
            <a:ext cx="4829346" cy="37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507</Words>
  <Application>Microsoft Office PowerPoint</Application>
  <PresentationFormat>Custom</PresentationFormat>
  <Paragraphs>54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hp</cp:lastModifiedBy>
  <cp:revision>53</cp:revision>
  <dcterms:created xsi:type="dcterms:W3CDTF">2019-08-09T00:55:15Z</dcterms:created>
  <dcterms:modified xsi:type="dcterms:W3CDTF">2024-06-29T16:07:33Z</dcterms:modified>
</cp:coreProperties>
</file>