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4" r:id="rId4"/>
    <p:sldId id="275" r:id="rId5"/>
    <p:sldId id="260" r:id="rId6"/>
    <p:sldId id="258" r:id="rId7"/>
    <p:sldId id="262" r:id="rId8"/>
    <p:sldId id="264" r:id="rId9"/>
    <p:sldId id="277" r:id="rId10"/>
    <p:sldId id="278" r:id="rId11"/>
    <p:sldId id="279" r:id="rId12"/>
    <p:sldId id="276" r:id="rId13"/>
    <p:sldId id="261" r:id="rId14"/>
    <p:sldId id="265" r:id="rId15"/>
    <p:sldId id="263" r:id="rId16"/>
    <p:sldId id="280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F2D52-2FFB-4878-B9BE-C83A497286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168A1-3851-48EE-96FA-06DDA5E6686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Group-A--   Hare</a:t>
          </a:r>
          <a:endParaRPr lang="en-US" dirty="0">
            <a:solidFill>
              <a:srgbClr val="FF0000"/>
            </a:solidFill>
          </a:endParaRPr>
        </a:p>
      </dgm:t>
    </dgm:pt>
    <dgm:pt modelId="{7C3752E6-0CE9-4464-9EBD-1AFAE13CF1F8}" type="parTrans" cxnId="{E93F5664-1FD6-4F60-8AB9-F6F775A2D7F3}">
      <dgm:prSet/>
      <dgm:spPr/>
      <dgm:t>
        <a:bodyPr/>
        <a:lstStyle/>
        <a:p>
          <a:endParaRPr lang="en-US"/>
        </a:p>
      </dgm:t>
    </dgm:pt>
    <dgm:pt modelId="{78A3B2A6-799E-4A1C-986B-C176779B508B}" type="sibTrans" cxnId="{E93F5664-1FD6-4F60-8AB9-F6F775A2D7F3}">
      <dgm:prSet/>
      <dgm:spPr/>
      <dgm:t>
        <a:bodyPr/>
        <a:lstStyle/>
        <a:p>
          <a:endParaRPr lang="en-US"/>
        </a:p>
      </dgm:t>
    </dgm:pt>
    <dgm:pt modelId="{C65DB1CF-D6D1-46AF-8B07-1CB96CD7FE4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Write 5 sentences about hare.</a:t>
          </a:r>
          <a:endParaRPr lang="en-US" dirty="0"/>
        </a:p>
      </dgm:t>
    </dgm:pt>
    <dgm:pt modelId="{0F566F3D-E2A2-47C3-8182-952A879CC783}" type="parTrans" cxnId="{A651CB89-ECBF-49F6-968B-9895B6C0E8C2}">
      <dgm:prSet/>
      <dgm:spPr/>
      <dgm:t>
        <a:bodyPr/>
        <a:lstStyle/>
        <a:p>
          <a:endParaRPr lang="en-US"/>
        </a:p>
      </dgm:t>
    </dgm:pt>
    <dgm:pt modelId="{51B69315-8DB9-4F81-B6C2-355250B02505}" type="sibTrans" cxnId="{A651CB89-ECBF-49F6-968B-9895B6C0E8C2}">
      <dgm:prSet/>
      <dgm:spPr/>
      <dgm:t>
        <a:bodyPr/>
        <a:lstStyle/>
        <a:p>
          <a:endParaRPr lang="en-US"/>
        </a:p>
      </dgm:t>
    </dgm:pt>
    <dgm:pt modelId="{A69174FC-5A93-437A-8C7E-FE8BCD426254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Group-B--Tortoise</a:t>
          </a:r>
          <a:endParaRPr lang="en-US" dirty="0">
            <a:solidFill>
              <a:srgbClr val="FF0000"/>
            </a:solidFill>
          </a:endParaRPr>
        </a:p>
      </dgm:t>
    </dgm:pt>
    <dgm:pt modelId="{E5C496F0-336D-4DAA-B969-79EE61D88E70}" type="parTrans" cxnId="{A00C80E5-31DF-4811-ACD4-845486D23B29}">
      <dgm:prSet/>
      <dgm:spPr/>
      <dgm:t>
        <a:bodyPr/>
        <a:lstStyle/>
        <a:p>
          <a:endParaRPr lang="en-US"/>
        </a:p>
      </dgm:t>
    </dgm:pt>
    <dgm:pt modelId="{697E0795-F5BB-4B48-B690-A2700C30367C}" type="sibTrans" cxnId="{A00C80E5-31DF-4811-ACD4-845486D23B29}">
      <dgm:prSet/>
      <dgm:spPr/>
      <dgm:t>
        <a:bodyPr/>
        <a:lstStyle/>
        <a:p>
          <a:endParaRPr lang="en-US"/>
        </a:p>
      </dgm:t>
    </dgm:pt>
    <dgm:pt modelId="{DBE2406A-D0B6-4040-9908-262FCD39338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Write 5 sentences about tortoise .</a:t>
          </a:r>
          <a:endParaRPr lang="en-US" dirty="0"/>
        </a:p>
      </dgm:t>
    </dgm:pt>
    <dgm:pt modelId="{1922C010-087C-43D8-A313-0CC35FEF3733}" type="parTrans" cxnId="{80EBE745-DA7C-49D7-A3B3-4930EF8DFBC3}">
      <dgm:prSet/>
      <dgm:spPr/>
      <dgm:t>
        <a:bodyPr/>
        <a:lstStyle/>
        <a:p>
          <a:endParaRPr lang="en-US"/>
        </a:p>
      </dgm:t>
    </dgm:pt>
    <dgm:pt modelId="{3995A1ED-A5E9-4D9C-A573-76F4233422CD}" type="sibTrans" cxnId="{80EBE745-DA7C-49D7-A3B3-4930EF8DFBC3}">
      <dgm:prSet/>
      <dgm:spPr/>
      <dgm:t>
        <a:bodyPr/>
        <a:lstStyle/>
        <a:p>
          <a:endParaRPr lang="en-US"/>
        </a:p>
      </dgm:t>
    </dgm:pt>
    <dgm:pt modelId="{AA60BE34-36C2-436E-8CA4-E6F19A641463}" type="pres">
      <dgm:prSet presAssocID="{BF7F2D52-2FFB-4878-B9BE-C83A49728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684E5-048A-42E1-B0CE-4454D9AC46D0}" type="pres">
      <dgm:prSet presAssocID="{D4A168A1-3851-48EE-96FA-06DDA5E66861}" presName="parentText" presStyleLbl="node1" presStyleIdx="0" presStyleCnt="2" custLinFactNeighborX="-213" custLinFactNeighborY="-164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CF1AE-16CF-45C7-97C2-8EDCA247941D}" type="pres">
      <dgm:prSet presAssocID="{D4A168A1-3851-48EE-96FA-06DDA5E668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FB1FA-D81D-4850-B618-B4FFC1076053}" type="pres">
      <dgm:prSet presAssocID="{A69174FC-5A93-437A-8C7E-FE8BCD426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0F3DA-C19B-47A2-8B76-CEF88450B155}" type="pres">
      <dgm:prSet presAssocID="{A69174FC-5A93-437A-8C7E-FE8BCD4262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1CB89-ECBF-49F6-968B-9895B6C0E8C2}" srcId="{D4A168A1-3851-48EE-96FA-06DDA5E66861}" destId="{C65DB1CF-D6D1-46AF-8B07-1CB96CD7FE4D}" srcOrd="0" destOrd="0" parTransId="{0F566F3D-E2A2-47C3-8182-952A879CC783}" sibTransId="{51B69315-8DB9-4F81-B6C2-355250B02505}"/>
    <dgm:cxn modelId="{AFD443B3-EF9C-45E9-A1F4-524405A1B080}" type="presOf" srcId="{C65DB1CF-D6D1-46AF-8B07-1CB96CD7FE4D}" destId="{5B5CF1AE-16CF-45C7-97C2-8EDCA247941D}" srcOrd="0" destOrd="0" presId="urn:microsoft.com/office/officeart/2005/8/layout/vList2"/>
    <dgm:cxn modelId="{358A5253-238D-48BA-A257-4469F9B48167}" type="presOf" srcId="{BF7F2D52-2FFB-4878-B9BE-C83A49728628}" destId="{AA60BE34-36C2-436E-8CA4-E6F19A641463}" srcOrd="0" destOrd="0" presId="urn:microsoft.com/office/officeart/2005/8/layout/vList2"/>
    <dgm:cxn modelId="{80EBE745-DA7C-49D7-A3B3-4930EF8DFBC3}" srcId="{A69174FC-5A93-437A-8C7E-FE8BCD426254}" destId="{DBE2406A-D0B6-4040-9908-262FCD393384}" srcOrd="0" destOrd="0" parTransId="{1922C010-087C-43D8-A313-0CC35FEF3733}" sibTransId="{3995A1ED-A5E9-4D9C-A573-76F4233422CD}"/>
    <dgm:cxn modelId="{ACE0EBD2-8D72-4923-9AB7-85D0666EC94C}" type="presOf" srcId="{D4A168A1-3851-48EE-96FA-06DDA5E66861}" destId="{E77684E5-048A-42E1-B0CE-4454D9AC46D0}" srcOrd="0" destOrd="0" presId="urn:microsoft.com/office/officeart/2005/8/layout/vList2"/>
    <dgm:cxn modelId="{E8FE48E6-5169-484B-987E-70BCCFBA358B}" type="presOf" srcId="{A69174FC-5A93-437A-8C7E-FE8BCD426254}" destId="{183FB1FA-D81D-4850-B618-B4FFC1076053}" srcOrd="0" destOrd="0" presId="urn:microsoft.com/office/officeart/2005/8/layout/vList2"/>
    <dgm:cxn modelId="{A00C80E5-31DF-4811-ACD4-845486D23B29}" srcId="{BF7F2D52-2FFB-4878-B9BE-C83A49728628}" destId="{A69174FC-5A93-437A-8C7E-FE8BCD426254}" srcOrd="1" destOrd="0" parTransId="{E5C496F0-336D-4DAA-B969-79EE61D88E70}" sibTransId="{697E0795-F5BB-4B48-B690-A2700C30367C}"/>
    <dgm:cxn modelId="{E93F5664-1FD6-4F60-8AB9-F6F775A2D7F3}" srcId="{BF7F2D52-2FFB-4878-B9BE-C83A49728628}" destId="{D4A168A1-3851-48EE-96FA-06DDA5E66861}" srcOrd="0" destOrd="0" parTransId="{7C3752E6-0CE9-4464-9EBD-1AFAE13CF1F8}" sibTransId="{78A3B2A6-799E-4A1C-986B-C176779B508B}"/>
    <dgm:cxn modelId="{2D6577D0-CAF5-4461-B6CB-2B48E08A2970}" type="presOf" srcId="{DBE2406A-D0B6-4040-9908-262FCD393384}" destId="{4B00F3DA-C19B-47A2-8B76-CEF88450B155}" srcOrd="0" destOrd="0" presId="urn:microsoft.com/office/officeart/2005/8/layout/vList2"/>
    <dgm:cxn modelId="{F6CD8A7E-BA22-407B-96C6-51BF5FEF3F4E}" type="presParOf" srcId="{AA60BE34-36C2-436E-8CA4-E6F19A641463}" destId="{E77684E5-048A-42E1-B0CE-4454D9AC46D0}" srcOrd="0" destOrd="0" presId="urn:microsoft.com/office/officeart/2005/8/layout/vList2"/>
    <dgm:cxn modelId="{EFC6D598-B6AB-4F21-BA75-2F0E53C40D3A}" type="presParOf" srcId="{AA60BE34-36C2-436E-8CA4-E6F19A641463}" destId="{5B5CF1AE-16CF-45C7-97C2-8EDCA247941D}" srcOrd="1" destOrd="0" presId="urn:microsoft.com/office/officeart/2005/8/layout/vList2"/>
    <dgm:cxn modelId="{B50CF0C0-B674-4AB1-A118-83A71D590660}" type="presParOf" srcId="{AA60BE34-36C2-436E-8CA4-E6F19A641463}" destId="{183FB1FA-D81D-4850-B618-B4FFC1076053}" srcOrd="2" destOrd="0" presId="urn:microsoft.com/office/officeart/2005/8/layout/vList2"/>
    <dgm:cxn modelId="{F0A390C2-9A71-4151-9F85-CC0D478D0913}" type="presParOf" srcId="{AA60BE34-36C2-436E-8CA4-E6F19A641463}" destId="{4B00F3DA-C19B-47A2-8B76-CEF88450B1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684E5-048A-42E1-B0CE-4454D9AC46D0}">
      <dsp:nvSpPr>
        <dsp:cNvPr id="0" name=""/>
        <dsp:cNvSpPr/>
      </dsp:nvSpPr>
      <dsp:spPr>
        <a:xfrm>
          <a:off x="0" y="0"/>
          <a:ext cx="9406021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F0000"/>
              </a:solidFill>
            </a:rPr>
            <a:t>Group-A--   Hare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36296" y="36296"/>
        <a:ext cx="9333429" cy="670943"/>
      </dsp:txXfrm>
    </dsp:sp>
    <dsp:sp modelId="{5B5CF1AE-16CF-45C7-97C2-8EDCA247941D}">
      <dsp:nvSpPr>
        <dsp:cNvPr id="0" name=""/>
        <dsp:cNvSpPr/>
      </dsp:nvSpPr>
      <dsp:spPr>
        <a:xfrm>
          <a:off x="0" y="749955"/>
          <a:ext cx="9406021" cy="51336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4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Write 5 sentences about hare.</a:t>
          </a:r>
          <a:endParaRPr lang="en-US" sz="2400" kern="1200" dirty="0"/>
        </a:p>
      </dsp:txBody>
      <dsp:txXfrm>
        <a:off x="0" y="749955"/>
        <a:ext cx="9406021" cy="513360"/>
      </dsp:txXfrm>
    </dsp:sp>
    <dsp:sp modelId="{183FB1FA-D81D-4850-B618-B4FFC1076053}">
      <dsp:nvSpPr>
        <dsp:cNvPr id="0" name=""/>
        <dsp:cNvSpPr/>
      </dsp:nvSpPr>
      <dsp:spPr>
        <a:xfrm>
          <a:off x="0" y="1263315"/>
          <a:ext cx="9406021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F0000"/>
              </a:solidFill>
            </a:rPr>
            <a:t>Group-B--Tortoise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36296" y="1299611"/>
        <a:ext cx="9333429" cy="670943"/>
      </dsp:txXfrm>
    </dsp:sp>
    <dsp:sp modelId="{4B00F3DA-C19B-47A2-8B76-CEF88450B155}">
      <dsp:nvSpPr>
        <dsp:cNvPr id="0" name=""/>
        <dsp:cNvSpPr/>
      </dsp:nvSpPr>
      <dsp:spPr>
        <a:xfrm>
          <a:off x="0" y="2006850"/>
          <a:ext cx="9406021" cy="51336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4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Write 5 sentences about tortoise .</a:t>
          </a:r>
          <a:endParaRPr lang="en-US" sz="2400" kern="1200" dirty="0"/>
        </a:p>
      </dsp:txBody>
      <dsp:txXfrm>
        <a:off x="0" y="2006850"/>
        <a:ext cx="9406021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0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A99E-9A47-4E8F-B3D4-4278A86671F9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C5E6-B3EC-4D37-A140-BD9A536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68" y="80211"/>
            <a:ext cx="12055643" cy="67777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4170946"/>
            <a:ext cx="11044990" cy="2326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" y="247778"/>
            <a:ext cx="11668806" cy="6433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68" y="3666336"/>
            <a:ext cx="11044990" cy="264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16600" dirty="0" smtClean="0">
                <a:ln w="57150">
                  <a:solidFill>
                    <a:srgbClr val="FF0000"/>
                  </a:solidFill>
                </a:ln>
              </a:rPr>
              <a:t>WELCOME</a:t>
            </a:r>
            <a:endParaRPr lang="en-US" sz="16600" dirty="0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287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8" cy="6744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" y="199175"/>
            <a:ext cx="11624649" cy="632837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6924" y="5224995"/>
            <a:ext cx="9875821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tortoise walked steadily ,on and on. He didn’t stop. Soon  he passed the sleeping hare.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211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095747" cy="6753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" y="96253"/>
            <a:ext cx="4235617" cy="6577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17" y="96253"/>
            <a:ext cx="7491161" cy="6577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093368"/>
            <a:ext cx="1126552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hare ran as fast as he could, but it was too late.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23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" y="169695"/>
            <a:ext cx="11758863" cy="6527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988" y="5293895"/>
            <a:ext cx="1070008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tortoise crossed the finish line and won the competition! </a:t>
            </a:r>
          </a:p>
          <a:p>
            <a:r>
              <a:rPr lang="en-US" sz="2800" b="1" dirty="0" smtClean="0"/>
              <a:t>The hare was furious.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8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0" y="152399"/>
            <a:ext cx="11685763" cy="6521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74" y="4612105"/>
            <a:ext cx="104835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Then he said, “Slow but steady wins the race!”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60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147"/>
            <a:ext cx="12111789" cy="6673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5643" y="2116368"/>
            <a:ext cx="10355180" cy="39395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7200" b="1" u="sng" dirty="0" smtClean="0">
              <a:solidFill>
                <a:srgbClr val="FF0000"/>
              </a:solidFill>
            </a:endParaRPr>
          </a:p>
          <a:p>
            <a:r>
              <a:rPr lang="en-US" sz="7200" b="1" dirty="0" smtClean="0"/>
              <a:t>Believe- </a:t>
            </a:r>
            <a:r>
              <a:rPr lang="en-US" sz="4800" b="1" dirty="0" err="1" smtClean="0"/>
              <a:t>বিশ্বাস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করা</a:t>
            </a:r>
            <a:endParaRPr lang="en-US" sz="4800" b="1" dirty="0" smtClean="0"/>
          </a:p>
          <a:p>
            <a:endParaRPr lang="en-US" sz="4000" b="1" dirty="0" smtClean="0"/>
          </a:p>
          <a:p>
            <a:r>
              <a:rPr lang="en-US" sz="6600" b="1" dirty="0" smtClean="0"/>
              <a:t>He couldn’t believe his eyes!</a:t>
            </a:r>
            <a:endParaRPr lang="en-US" sz="66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53076" y="380245"/>
            <a:ext cx="7161292" cy="1539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One day one word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4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042"/>
            <a:ext cx="12192000" cy="6785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688" y="222153"/>
            <a:ext cx="11534672" cy="6309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New Words:</a:t>
            </a:r>
          </a:p>
          <a:p>
            <a:r>
              <a:rPr lang="en-US" sz="3600" dirty="0" smtClean="0"/>
              <a:t>Agree-  </a:t>
            </a:r>
            <a:r>
              <a:rPr lang="en-US" sz="3600" dirty="0" err="1" smtClean="0"/>
              <a:t>সম্মত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হওয়া</a:t>
            </a:r>
            <a:endParaRPr lang="en-US" sz="3600" dirty="0" smtClean="0"/>
          </a:p>
          <a:p>
            <a:r>
              <a:rPr lang="en-US" sz="3600" dirty="0" smtClean="0"/>
              <a:t>Finish-  </a:t>
            </a:r>
            <a:r>
              <a:rPr lang="en-US" sz="3600" dirty="0" err="1" smtClean="0"/>
              <a:t>শেষ</a:t>
            </a:r>
            <a:endParaRPr lang="en-US" sz="3600" dirty="0" smtClean="0"/>
          </a:p>
          <a:p>
            <a:r>
              <a:rPr lang="en-US" sz="3600" dirty="0" smtClean="0"/>
              <a:t>Beside-  </a:t>
            </a:r>
            <a:r>
              <a:rPr lang="en-US" sz="3600" dirty="0" err="1" smtClean="0"/>
              <a:t>পাশে</a:t>
            </a:r>
            <a:endParaRPr lang="en-US" sz="3600" dirty="0" smtClean="0"/>
          </a:p>
          <a:p>
            <a:r>
              <a:rPr lang="en-US" sz="3600" dirty="0" smtClean="0"/>
              <a:t>Quickly-  </a:t>
            </a:r>
            <a:r>
              <a:rPr lang="en-US" sz="3600" dirty="0" err="1" smtClean="0"/>
              <a:t>তাড়াতাড়ি</a:t>
            </a:r>
            <a:endParaRPr lang="en-US" sz="3600" dirty="0" smtClean="0"/>
          </a:p>
          <a:p>
            <a:r>
              <a:rPr lang="en-US" sz="3600" dirty="0" smtClean="0"/>
              <a:t>Steadily-  </a:t>
            </a:r>
            <a:r>
              <a:rPr lang="en-US" sz="3600" dirty="0" err="1" smtClean="0"/>
              <a:t>ধীর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স্থির</a:t>
            </a:r>
            <a:endParaRPr lang="en-US" sz="3600" dirty="0" smtClean="0"/>
          </a:p>
          <a:p>
            <a:r>
              <a:rPr lang="en-US" sz="3600" dirty="0" err="1" smtClean="0"/>
              <a:t>Competetion</a:t>
            </a:r>
            <a:r>
              <a:rPr lang="en-US" sz="3600" dirty="0" smtClean="0"/>
              <a:t> - </a:t>
            </a:r>
            <a:r>
              <a:rPr lang="en-US" sz="3600" dirty="0" err="1" smtClean="0"/>
              <a:t>প্রতিযোগিতা</a:t>
            </a:r>
            <a:endParaRPr lang="en-US" sz="3600" dirty="0" smtClean="0"/>
          </a:p>
          <a:p>
            <a:r>
              <a:rPr lang="en-US" sz="3600" dirty="0" smtClean="0"/>
              <a:t>Believe-   </a:t>
            </a:r>
            <a:r>
              <a:rPr lang="en-US" sz="3600" dirty="0" err="1" smtClean="0"/>
              <a:t>বিশ্বাস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endParaRPr lang="en-US" sz="3600" dirty="0" smtClean="0"/>
          </a:p>
          <a:p>
            <a:r>
              <a:rPr lang="en-US" sz="3600" dirty="0" smtClean="0"/>
              <a:t>Almost-   </a:t>
            </a:r>
            <a:r>
              <a:rPr lang="en-US" sz="3600" dirty="0" err="1" smtClean="0"/>
              <a:t>প্রায়</a:t>
            </a:r>
            <a:endParaRPr lang="en-US" sz="3600" dirty="0" smtClean="0"/>
          </a:p>
          <a:p>
            <a:r>
              <a:rPr lang="en-US" sz="3600" dirty="0" smtClean="0"/>
              <a:t>Furious-  </a:t>
            </a:r>
            <a:r>
              <a:rPr lang="en-US" sz="3600" dirty="0" err="1" smtClean="0"/>
              <a:t>রাগান্বিত</a:t>
            </a:r>
            <a:r>
              <a:rPr lang="en-US" sz="3600" dirty="0" smtClean="0"/>
              <a:t>/</a:t>
            </a:r>
            <a:r>
              <a:rPr lang="en-US" sz="3600" dirty="0" err="1" smtClean="0"/>
              <a:t>ক্ষিপ্ত</a:t>
            </a:r>
            <a:r>
              <a:rPr lang="en-US" sz="3600" dirty="0" smtClean="0"/>
              <a:t>  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916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85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9058" y="113512"/>
            <a:ext cx="34770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 reading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2" y="759843"/>
            <a:ext cx="7116024" cy="55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68" y="56147"/>
            <a:ext cx="12055643" cy="6745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842" y="305068"/>
            <a:ext cx="115422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Ask and answer the questions-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1.Where did they start their race ?</a:t>
            </a:r>
          </a:p>
          <a:p>
            <a:r>
              <a:rPr lang="en-US" sz="4000" dirty="0" smtClean="0"/>
              <a:t>Answer- They started their race next to a big tree 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2.How long did he sleep?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Answer- He slept for an hour.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3.When did the hare wake up ?</a:t>
            </a:r>
          </a:p>
          <a:p>
            <a:r>
              <a:rPr lang="en-US" sz="4000" dirty="0" smtClean="0"/>
              <a:t>Answer – The hare woke up when the tortoise crossed the finish line 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4.Who won the race ?</a:t>
            </a:r>
          </a:p>
          <a:p>
            <a:r>
              <a:rPr lang="en-US" sz="4000" dirty="0" smtClean="0"/>
              <a:t>Answer- The tortoise won the race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04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2104"/>
            <a:ext cx="11935326" cy="6625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032" y="401053"/>
            <a:ext cx="11470105" cy="6063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4400" dirty="0" smtClean="0"/>
              <a:t>. </a:t>
            </a:r>
            <a:r>
              <a:rPr lang="en-US" sz="4000" dirty="0" smtClean="0"/>
              <a:t>Read the sentences. Which animal is each sentences about ?</a:t>
            </a:r>
          </a:p>
          <a:p>
            <a:r>
              <a:rPr lang="en-US" sz="4000" dirty="0" smtClean="0"/>
              <a:t>Write  </a:t>
            </a:r>
            <a:r>
              <a:rPr lang="en-US" sz="4000" dirty="0" smtClean="0">
                <a:solidFill>
                  <a:srgbClr val="FF0000"/>
                </a:solidFill>
              </a:rPr>
              <a:t>T</a:t>
            </a:r>
            <a:r>
              <a:rPr lang="en-US" sz="4000" dirty="0" smtClean="0"/>
              <a:t> for Tortoise or  </a:t>
            </a:r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en-US" sz="4000" dirty="0" smtClean="0"/>
              <a:t>  for Hare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He is the fastest animal in the forest.--------</a:t>
            </a:r>
            <a:r>
              <a:rPr lang="en-US" sz="4400" dirty="0" smtClean="0">
                <a:solidFill>
                  <a:srgbClr val="FF0000"/>
                </a:solidFill>
              </a:rPr>
              <a:t>H</a:t>
            </a:r>
          </a:p>
          <a:p>
            <a:pPr marL="742950" indent="-742950">
              <a:buAutoNum type="alphaLcPeriod"/>
            </a:pPr>
            <a:r>
              <a:rPr lang="en-US" sz="4400" dirty="0" smtClean="0"/>
              <a:t>He is the slowest animal in the forest.--------</a:t>
            </a:r>
            <a:r>
              <a:rPr lang="en-US" sz="4400" dirty="0" smtClean="0">
                <a:solidFill>
                  <a:srgbClr val="FF0000"/>
                </a:solidFill>
              </a:rPr>
              <a:t>T</a:t>
            </a:r>
          </a:p>
          <a:p>
            <a:pPr marL="742950" indent="-742950">
              <a:buAutoNum type="alphaLcPeriod"/>
            </a:pPr>
            <a:r>
              <a:rPr lang="en-US" sz="4400" dirty="0"/>
              <a:t> </a:t>
            </a:r>
            <a:r>
              <a:rPr lang="en-US" sz="4400" dirty="0" smtClean="0"/>
              <a:t>He took a nap during the race.-----------</a:t>
            </a:r>
            <a:r>
              <a:rPr lang="en-US" sz="4400" dirty="0" smtClean="0">
                <a:solidFill>
                  <a:srgbClr val="FF0000"/>
                </a:solidFill>
              </a:rPr>
              <a:t>H</a:t>
            </a:r>
          </a:p>
          <a:p>
            <a:pPr marL="742950" indent="-742950">
              <a:buAutoNum type="alphaLcPeriod"/>
            </a:pPr>
            <a:r>
              <a:rPr lang="en-US" sz="4400" dirty="0"/>
              <a:t> </a:t>
            </a:r>
            <a:r>
              <a:rPr lang="en-US" sz="4400" dirty="0" smtClean="0"/>
              <a:t>He crossed the finish line first. ---------</a:t>
            </a:r>
            <a:r>
              <a:rPr lang="en-US" sz="4400" dirty="0" smtClean="0">
                <a:solidFill>
                  <a:srgbClr val="FF0000"/>
                </a:solidFill>
              </a:rPr>
              <a:t>T</a:t>
            </a:r>
          </a:p>
          <a:p>
            <a:pPr marL="742950" indent="-742950">
              <a:buAutoNum type="alphaLcPeriod"/>
            </a:pPr>
            <a:r>
              <a:rPr lang="en-US" sz="4400" dirty="0"/>
              <a:t> </a:t>
            </a:r>
            <a:r>
              <a:rPr lang="en-US" sz="4400" dirty="0" smtClean="0"/>
              <a:t>He was angry at the end of the race.--------</a:t>
            </a:r>
            <a:r>
              <a:rPr lang="en-US" sz="4400" dirty="0" smtClean="0">
                <a:solidFill>
                  <a:srgbClr val="FF0000"/>
                </a:solidFill>
              </a:rPr>
              <a:t>H</a:t>
            </a:r>
          </a:p>
          <a:p>
            <a:pPr marL="742950" indent="-742950">
              <a:buAutoNum type="alphaLcPeriod"/>
            </a:pP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2" y="0"/>
            <a:ext cx="11943347" cy="6745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7" y="152400"/>
            <a:ext cx="7423841" cy="3115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8379" y="1086416"/>
            <a:ext cx="323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Group work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1440662"/>
              </p:ext>
            </p:extLst>
          </p:nvPr>
        </p:nvGraphicFramePr>
        <p:xfrm>
          <a:off x="753979" y="4066675"/>
          <a:ext cx="9406021" cy="25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9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36" y="0"/>
            <a:ext cx="11991474" cy="6681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IDEO BACKGROUND FULL HD GARDEN SIGN(240P)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3" y="286851"/>
            <a:ext cx="11303039" cy="6107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38801" y="1343883"/>
            <a:ext cx="6641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Muktamony</a:t>
            </a:r>
            <a:endParaRPr lang="en-US" sz="3600" dirty="0" smtClean="0"/>
          </a:p>
          <a:p>
            <a:r>
              <a:rPr lang="en-US" sz="3600" dirty="0" smtClean="0"/>
              <a:t>Head teacher</a:t>
            </a:r>
          </a:p>
          <a:p>
            <a:r>
              <a:rPr lang="en-US" sz="3600" dirty="0" err="1" smtClean="0"/>
              <a:t>Atashia</a:t>
            </a:r>
            <a:r>
              <a:rPr lang="en-US" sz="3600" dirty="0" smtClean="0"/>
              <a:t> Government Primary School</a:t>
            </a:r>
          </a:p>
          <a:p>
            <a:r>
              <a:rPr lang="en-US" sz="3600" dirty="0" err="1" smtClean="0"/>
              <a:t>Shibpur</a:t>
            </a:r>
            <a:r>
              <a:rPr lang="en-US" sz="3600" dirty="0" smtClean="0"/>
              <a:t> , </a:t>
            </a:r>
            <a:r>
              <a:rPr lang="en-US" sz="3600" dirty="0" err="1" smtClean="0"/>
              <a:t>Narsingdi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68" y="1235242"/>
            <a:ext cx="2570496" cy="372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8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47" y="19933"/>
            <a:ext cx="12047621" cy="6697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241" y="1085780"/>
            <a:ext cx="11213432" cy="433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i="1" u="sng" dirty="0" smtClean="0">
                <a:solidFill>
                  <a:srgbClr val="FF0000"/>
                </a:solidFill>
              </a:rPr>
              <a:t>Home work</a:t>
            </a:r>
          </a:p>
          <a:p>
            <a:endParaRPr lang="en-US" sz="4800" b="1" i="1" u="sng" dirty="0" smtClean="0">
              <a:solidFill>
                <a:srgbClr val="FF0000"/>
              </a:solidFill>
            </a:endParaRPr>
          </a:p>
          <a:p>
            <a:r>
              <a:rPr lang="en-US" sz="6600" b="1" i="1" dirty="0" smtClean="0"/>
              <a:t>1.What does “Slow but steady wins the race”  mean ?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6975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47" y="96253"/>
            <a:ext cx="12079706" cy="6665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221" y="521368"/>
            <a:ext cx="11405937" cy="3631763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115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Thank you all.</a:t>
            </a:r>
          </a:p>
          <a:p>
            <a:r>
              <a:rPr lang="en-US" sz="115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25665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79" y="88232"/>
            <a:ext cx="11871158" cy="66253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5517" y="584770"/>
            <a:ext cx="10928882" cy="56323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Lesson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 Identity</a:t>
            </a:r>
          </a:p>
          <a:p>
            <a:pPr algn="ctr"/>
            <a:endParaRPr lang="en-US" sz="2800" u="sng" dirty="0"/>
          </a:p>
          <a:p>
            <a:pPr algn="ctr"/>
            <a:r>
              <a:rPr lang="en-US" sz="3600" dirty="0" smtClean="0"/>
              <a:t>Lesson title- </a:t>
            </a:r>
            <a:r>
              <a:rPr lang="en-US" sz="4800" b="1" dirty="0" smtClean="0">
                <a:solidFill>
                  <a:srgbClr val="FF0000"/>
                </a:solidFill>
              </a:rPr>
              <a:t>Story :The hare and the tortoise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/>
              <a:t>Class - Five</a:t>
            </a:r>
          </a:p>
          <a:p>
            <a:pPr algn="ctr"/>
            <a:r>
              <a:rPr lang="en-US" sz="3600" dirty="0" smtClean="0"/>
              <a:t>Subject – English for today</a:t>
            </a:r>
          </a:p>
          <a:p>
            <a:pPr algn="ctr"/>
            <a:r>
              <a:rPr lang="en-US" sz="3600" dirty="0" smtClean="0"/>
              <a:t>Unit -14, </a:t>
            </a:r>
          </a:p>
          <a:p>
            <a:pPr algn="ctr"/>
            <a:r>
              <a:rPr lang="en-US" sz="3600" dirty="0" smtClean="0"/>
              <a:t>Lesson - </a:t>
            </a:r>
            <a:r>
              <a:rPr lang="en-US" sz="3600" dirty="0" smtClean="0">
                <a:solidFill>
                  <a:srgbClr val="FF0000"/>
                </a:solidFill>
              </a:rPr>
              <a:t>02</a:t>
            </a:r>
            <a:r>
              <a:rPr lang="en-US" sz="3600" dirty="0" smtClean="0"/>
              <a:t>( </a:t>
            </a:r>
            <a:r>
              <a:rPr lang="en-US" sz="3600" dirty="0" smtClean="0">
                <a:solidFill>
                  <a:srgbClr val="FF0000"/>
                </a:solidFill>
              </a:rPr>
              <a:t>The hare  ……the race . 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dirty="0" smtClean="0"/>
              <a:t>Time  - 45 minutes</a:t>
            </a:r>
          </a:p>
          <a:p>
            <a:pPr algn="ctr"/>
            <a:r>
              <a:rPr lang="en-US" sz="3600" dirty="0" smtClean="0"/>
              <a:t>Date  - --/--/2024</a:t>
            </a:r>
          </a:p>
          <a:p>
            <a:pPr algn="ctr"/>
            <a:r>
              <a:rPr lang="en-US" sz="3600" dirty="0" smtClean="0"/>
              <a:t>Page-55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7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2" y="128336"/>
            <a:ext cx="11959389" cy="6593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4021" y="272716"/>
            <a:ext cx="77002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Learning outcomes: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79834" y="1395663"/>
            <a:ext cx="11182777" cy="515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will be able to-</a:t>
            </a:r>
          </a:p>
          <a:p>
            <a:r>
              <a:rPr lang="en-US" dirty="0" smtClean="0"/>
              <a:t>Listening:</a:t>
            </a:r>
          </a:p>
          <a:p>
            <a:r>
              <a:rPr lang="en-US" dirty="0" smtClean="0"/>
              <a:t>1.3.1      recognize which words in a sentences are stressed.</a:t>
            </a:r>
          </a:p>
          <a:p>
            <a:r>
              <a:rPr lang="en-US" dirty="0" smtClean="0"/>
              <a:t>4.2.1      understand and enjoy simple stories.</a:t>
            </a:r>
          </a:p>
          <a:p>
            <a:endParaRPr lang="en-US" dirty="0"/>
          </a:p>
          <a:p>
            <a:r>
              <a:rPr lang="en-US" dirty="0" smtClean="0"/>
              <a:t>Speaking: </a:t>
            </a:r>
          </a:p>
          <a:p>
            <a:r>
              <a:rPr lang="en-US" dirty="0" smtClean="0"/>
              <a:t>1.1.1       say  words,  phrases and sentences</a:t>
            </a:r>
            <a:r>
              <a:rPr lang="en-US" dirty="0"/>
              <a:t> with proper sound and </a:t>
            </a:r>
            <a:r>
              <a:rPr lang="en-US" dirty="0" smtClean="0"/>
              <a:t>stress.</a:t>
            </a:r>
          </a:p>
          <a:p>
            <a:r>
              <a:rPr lang="en-US" dirty="0" smtClean="0"/>
              <a:t>1.1.2       say sentences with proper intonation.</a:t>
            </a:r>
          </a:p>
          <a:p>
            <a:r>
              <a:rPr lang="en-US" dirty="0" smtClean="0"/>
              <a:t>6.1.2       say what others are doing. </a:t>
            </a:r>
          </a:p>
          <a:p>
            <a:r>
              <a:rPr lang="en-US" dirty="0" smtClean="0"/>
              <a:t>6.2.1       talk about people , objects , events etc. </a:t>
            </a:r>
          </a:p>
          <a:p>
            <a:endParaRPr lang="en-US" dirty="0"/>
          </a:p>
          <a:p>
            <a:r>
              <a:rPr lang="en-US" dirty="0" smtClean="0"/>
              <a:t>Reading:</a:t>
            </a:r>
          </a:p>
          <a:p>
            <a:r>
              <a:rPr lang="en-US" dirty="0" smtClean="0"/>
              <a:t>1.5.1      read words ,</a:t>
            </a:r>
            <a:r>
              <a:rPr lang="en-US" dirty="0"/>
              <a:t>phrases and sentences in the text with proper </a:t>
            </a:r>
            <a:r>
              <a:rPr lang="en-US" dirty="0" smtClean="0"/>
              <a:t>pronunciation, stress and intonation.</a:t>
            </a:r>
          </a:p>
          <a:p>
            <a:r>
              <a:rPr lang="en-US" dirty="0" smtClean="0"/>
              <a:t>1.7.1     read paragraphs, dialogues stories , letters and </a:t>
            </a:r>
            <a:r>
              <a:rPr lang="en-US" dirty="0" err="1" smtClean="0"/>
              <a:t>oter</a:t>
            </a:r>
            <a:r>
              <a:rPr lang="en-US" dirty="0" smtClean="0"/>
              <a:t> texts.</a:t>
            </a:r>
          </a:p>
          <a:p>
            <a:r>
              <a:rPr lang="en-US" dirty="0" smtClean="0"/>
              <a:t>5.1.2     read silently with understanding stories.</a:t>
            </a:r>
          </a:p>
          <a:p>
            <a:r>
              <a:rPr lang="en-US" dirty="0" smtClean="0"/>
              <a:t>7.1.1    recognize punctuation marks and read accordingly.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38" y="168442"/>
            <a:ext cx="11863136" cy="6601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" y="248653"/>
            <a:ext cx="11747030" cy="6448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79" y="248653"/>
            <a:ext cx="913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can you see in the picture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55" y="77907"/>
            <a:ext cx="11935326" cy="6617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181" y="1018276"/>
            <a:ext cx="11561274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57150">
                  <a:solidFill>
                    <a:srgbClr val="FFFF00"/>
                  </a:solidFill>
                </a:ln>
              </a:rPr>
              <a:t>The hare and the tortoise</a:t>
            </a:r>
          </a:p>
        </p:txBody>
      </p:sp>
    </p:spTree>
    <p:extLst>
      <p:ext uri="{BB962C8B-B14F-4D97-AF65-F5344CB8AC3E}">
        <p14:creationId xmlns:p14="http://schemas.microsoft.com/office/powerpoint/2010/main" val="28780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3113892"/>
            <a:ext cx="6128084" cy="360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" y="60188"/>
            <a:ext cx="6110422" cy="3047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3" y="66174"/>
            <a:ext cx="5863388" cy="66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74" y="104274"/>
            <a:ext cx="11983452" cy="6681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169695"/>
            <a:ext cx="11606463" cy="6527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06" y="4948989"/>
            <a:ext cx="10331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hare stood beside the tortoise and the race began.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4628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" y="46063"/>
            <a:ext cx="11839244" cy="66574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8863" y="5309937"/>
            <a:ext cx="1133374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hare ran quickly and in a few minutes the hare was out of site. The hare said to himself, “ The tortoise is very far behind. I can see the finish line. I have time for a nap !” Soon the hare was asleep under a tree next to the path.</a:t>
            </a:r>
          </a:p>
          <a:p>
            <a:r>
              <a:rPr lang="en-US" sz="2000" dirty="0" smtClean="0"/>
              <a:t>The hare slept for an hour.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681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542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ASUS</cp:lastModifiedBy>
  <cp:revision>72</cp:revision>
  <dcterms:created xsi:type="dcterms:W3CDTF">2021-09-02T10:07:54Z</dcterms:created>
  <dcterms:modified xsi:type="dcterms:W3CDTF">2024-06-30T11:13:09Z</dcterms:modified>
</cp:coreProperties>
</file>