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5" r:id="rId1"/>
    <p:sldMasterId id="2147484571" r:id="rId2"/>
  </p:sldMasterIdLst>
  <p:notesMasterIdLst>
    <p:notesMasterId r:id="rId23"/>
  </p:notesMasterIdLst>
  <p:sldIdLst>
    <p:sldId id="318" r:id="rId3"/>
    <p:sldId id="289" r:id="rId4"/>
    <p:sldId id="285" r:id="rId5"/>
    <p:sldId id="258" r:id="rId6"/>
    <p:sldId id="259" r:id="rId7"/>
    <p:sldId id="288" r:id="rId8"/>
    <p:sldId id="296" r:id="rId9"/>
    <p:sldId id="291" r:id="rId10"/>
    <p:sldId id="333" r:id="rId11"/>
    <p:sldId id="336" r:id="rId12"/>
    <p:sldId id="334" r:id="rId13"/>
    <p:sldId id="335" r:id="rId14"/>
    <p:sldId id="264" r:id="rId15"/>
    <p:sldId id="338" r:id="rId16"/>
    <p:sldId id="339" r:id="rId17"/>
    <p:sldId id="292" r:id="rId18"/>
    <p:sldId id="340" r:id="rId19"/>
    <p:sldId id="321" r:id="rId20"/>
    <p:sldId id="323" r:id="rId21"/>
    <p:sldId id="317" r:id="rId22"/>
  </p:sldIdLst>
  <p:sldSz cx="13441363" cy="10080625"/>
  <p:notesSz cx="6858000" cy="9144000"/>
  <p:defaultTextStyle>
    <a:defPPr>
      <a:defRPr lang="en-US"/>
    </a:defPPr>
    <a:lvl1pPr marL="0" algn="l" defTabSz="587502" rtl="0" eaLnBrk="1" latinLnBrk="0" hangingPunct="1">
      <a:defRPr sz="2313" kern="1200">
        <a:solidFill>
          <a:schemeClr val="tx1"/>
        </a:solidFill>
        <a:latin typeface="+mn-lt"/>
        <a:ea typeface="+mn-ea"/>
        <a:cs typeface="+mn-cs"/>
      </a:defRPr>
    </a:lvl1pPr>
    <a:lvl2pPr marL="587502" algn="l" defTabSz="587502" rtl="0" eaLnBrk="1" latinLnBrk="0" hangingPunct="1">
      <a:defRPr sz="2313" kern="1200">
        <a:solidFill>
          <a:schemeClr val="tx1"/>
        </a:solidFill>
        <a:latin typeface="+mn-lt"/>
        <a:ea typeface="+mn-ea"/>
        <a:cs typeface="+mn-cs"/>
      </a:defRPr>
    </a:lvl2pPr>
    <a:lvl3pPr marL="1175004" algn="l" defTabSz="587502" rtl="0" eaLnBrk="1" latinLnBrk="0" hangingPunct="1">
      <a:defRPr sz="2313" kern="1200">
        <a:solidFill>
          <a:schemeClr val="tx1"/>
        </a:solidFill>
        <a:latin typeface="+mn-lt"/>
        <a:ea typeface="+mn-ea"/>
        <a:cs typeface="+mn-cs"/>
      </a:defRPr>
    </a:lvl3pPr>
    <a:lvl4pPr marL="1762506" algn="l" defTabSz="587502" rtl="0" eaLnBrk="1" latinLnBrk="0" hangingPunct="1">
      <a:defRPr sz="2313" kern="1200">
        <a:solidFill>
          <a:schemeClr val="tx1"/>
        </a:solidFill>
        <a:latin typeface="+mn-lt"/>
        <a:ea typeface="+mn-ea"/>
        <a:cs typeface="+mn-cs"/>
      </a:defRPr>
    </a:lvl4pPr>
    <a:lvl5pPr marL="2350008" algn="l" defTabSz="587502" rtl="0" eaLnBrk="1" latinLnBrk="0" hangingPunct="1">
      <a:defRPr sz="2313" kern="1200">
        <a:solidFill>
          <a:schemeClr val="tx1"/>
        </a:solidFill>
        <a:latin typeface="+mn-lt"/>
        <a:ea typeface="+mn-ea"/>
        <a:cs typeface="+mn-cs"/>
      </a:defRPr>
    </a:lvl5pPr>
    <a:lvl6pPr marL="2937510" algn="l" defTabSz="587502" rtl="0" eaLnBrk="1" latinLnBrk="0" hangingPunct="1">
      <a:defRPr sz="2313" kern="1200">
        <a:solidFill>
          <a:schemeClr val="tx1"/>
        </a:solidFill>
        <a:latin typeface="+mn-lt"/>
        <a:ea typeface="+mn-ea"/>
        <a:cs typeface="+mn-cs"/>
      </a:defRPr>
    </a:lvl6pPr>
    <a:lvl7pPr marL="3525012" algn="l" defTabSz="587502" rtl="0" eaLnBrk="1" latinLnBrk="0" hangingPunct="1">
      <a:defRPr sz="2313" kern="1200">
        <a:solidFill>
          <a:schemeClr val="tx1"/>
        </a:solidFill>
        <a:latin typeface="+mn-lt"/>
        <a:ea typeface="+mn-ea"/>
        <a:cs typeface="+mn-cs"/>
      </a:defRPr>
    </a:lvl7pPr>
    <a:lvl8pPr marL="4112514" algn="l" defTabSz="587502" rtl="0" eaLnBrk="1" latinLnBrk="0" hangingPunct="1">
      <a:defRPr sz="2313" kern="1200">
        <a:solidFill>
          <a:schemeClr val="tx1"/>
        </a:solidFill>
        <a:latin typeface="+mn-lt"/>
        <a:ea typeface="+mn-ea"/>
        <a:cs typeface="+mn-cs"/>
      </a:defRPr>
    </a:lvl8pPr>
    <a:lvl9pPr marL="4700016" algn="l" defTabSz="587502" rtl="0" eaLnBrk="1" latinLnBrk="0" hangingPunct="1">
      <a:defRPr sz="23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userDrawn="1">
          <p15:clr>
            <a:srgbClr val="A4A3A4"/>
          </p15:clr>
        </p15:guide>
        <p15:guide id="2" pos="42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0" autoAdjust="0"/>
  </p:normalViewPr>
  <p:slideViewPr>
    <p:cSldViewPr snapToGrid="0">
      <p:cViewPr varScale="1">
        <p:scale>
          <a:sx n="46" d="100"/>
          <a:sy n="46" d="100"/>
        </p:scale>
        <p:origin x="1452" y="66"/>
      </p:cViewPr>
      <p:guideLst>
        <p:guide orient="horz" pos="3175"/>
        <p:guide pos="4234"/>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811D8-5F6C-47A9-86EE-D5C7E466190E}" type="datetimeFigureOut">
              <a:rPr lang="en-US" smtClean="0"/>
              <a:t>6/30/2024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5FBF1-6F4F-4564-A172-BFF448F751F0}" type="slidenum">
              <a:rPr lang="en-US" smtClean="0"/>
              <a:t>‹#›</a:t>
            </a:fld>
            <a:endParaRPr lang="en-US"/>
          </a:p>
        </p:txBody>
      </p:sp>
    </p:spTree>
    <p:extLst>
      <p:ext uri="{BB962C8B-B14F-4D97-AF65-F5344CB8AC3E}">
        <p14:creationId xmlns:p14="http://schemas.microsoft.com/office/powerpoint/2010/main" val="1375642258"/>
      </p:ext>
    </p:extLst>
  </p:cSld>
  <p:clrMap bg1="lt1" tx1="dk1" bg2="lt2" tx2="dk2" accent1="accent1" accent2="accent2" accent3="accent3" accent4="accent4" accent5="accent5" accent6="accent6" hlink="hlink" folHlink="folHlink"/>
  <p:notesStyle>
    <a:lvl1pPr marL="0" algn="l" defTabSz="1175004" rtl="0" eaLnBrk="1" latinLnBrk="0" hangingPunct="1">
      <a:defRPr sz="1542" kern="1200">
        <a:solidFill>
          <a:schemeClr val="tx1"/>
        </a:solidFill>
        <a:latin typeface="+mn-lt"/>
        <a:ea typeface="+mn-ea"/>
        <a:cs typeface="+mn-cs"/>
      </a:defRPr>
    </a:lvl1pPr>
    <a:lvl2pPr marL="587502" algn="l" defTabSz="1175004" rtl="0" eaLnBrk="1" latinLnBrk="0" hangingPunct="1">
      <a:defRPr sz="1542" kern="1200">
        <a:solidFill>
          <a:schemeClr val="tx1"/>
        </a:solidFill>
        <a:latin typeface="+mn-lt"/>
        <a:ea typeface="+mn-ea"/>
        <a:cs typeface="+mn-cs"/>
      </a:defRPr>
    </a:lvl2pPr>
    <a:lvl3pPr marL="1175004" algn="l" defTabSz="1175004" rtl="0" eaLnBrk="1" latinLnBrk="0" hangingPunct="1">
      <a:defRPr sz="1542" kern="1200">
        <a:solidFill>
          <a:schemeClr val="tx1"/>
        </a:solidFill>
        <a:latin typeface="+mn-lt"/>
        <a:ea typeface="+mn-ea"/>
        <a:cs typeface="+mn-cs"/>
      </a:defRPr>
    </a:lvl3pPr>
    <a:lvl4pPr marL="1762506" algn="l" defTabSz="1175004" rtl="0" eaLnBrk="1" latinLnBrk="0" hangingPunct="1">
      <a:defRPr sz="1542" kern="1200">
        <a:solidFill>
          <a:schemeClr val="tx1"/>
        </a:solidFill>
        <a:latin typeface="+mn-lt"/>
        <a:ea typeface="+mn-ea"/>
        <a:cs typeface="+mn-cs"/>
      </a:defRPr>
    </a:lvl4pPr>
    <a:lvl5pPr marL="2350008" algn="l" defTabSz="1175004" rtl="0" eaLnBrk="1" latinLnBrk="0" hangingPunct="1">
      <a:defRPr sz="1542" kern="1200">
        <a:solidFill>
          <a:schemeClr val="tx1"/>
        </a:solidFill>
        <a:latin typeface="+mn-lt"/>
        <a:ea typeface="+mn-ea"/>
        <a:cs typeface="+mn-cs"/>
      </a:defRPr>
    </a:lvl5pPr>
    <a:lvl6pPr marL="2937510" algn="l" defTabSz="1175004" rtl="0" eaLnBrk="1" latinLnBrk="0" hangingPunct="1">
      <a:defRPr sz="1542" kern="1200">
        <a:solidFill>
          <a:schemeClr val="tx1"/>
        </a:solidFill>
        <a:latin typeface="+mn-lt"/>
        <a:ea typeface="+mn-ea"/>
        <a:cs typeface="+mn-cs"/>
      </a:defRPr>
    </a:lvl6pPr>
    <a:lvl7pPr marL="3525012" algn="l" defTabSz="1175004" rtl="0" eaLnBrk="1" latinLnBrk="0" hangingPunct="1">
      <a:defRPr sz="1542" kern="1200">
        <a:solidFill>
          <a:schemeClr val="tx1"/>
        </a:solidFill>
        <a:latin typeface="+mn-lt"/>
        <a:ea typeface="+mn-ea"/>
        <a:cs typeface="+mn-cs"/>
      </a:defRPr>
    </a:lvl7pPr>
    <a:lvl8pPr marL="4112514" algn="l" defTabSz="1175004" rtl="0" eaLnBrk="1" latinLnBrk="0" hangingPunct="1">
      <a:defRPr sz="1542" kern="1200">
        <a:solidFill>
          <a:schemeClr val="tx1"/>
        </a:solidFill>
        <a:latin typeface="+mn-lt"/>
        <a:ea typeface="+mn-ea"/>
        <a:cs typeface="+mn-cs"/>
      </a:defRPr>
    </a:lvl8pPr>
    <a:lvl9pPr marL="4700016" algn="l" defTabSz="1175004" rtl="0" eaLnBrk="1" latinLnBrk="0" hangingPunct="1">
      <a:defRPr sz="15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5FBF1-6F4F-4564-A172-BFF448F751F0}" type="slidenum">
              <a:rPr lang="en-US" smtClean="0"/>
              <a:t>8</a:t>
            </a:fld>
            <a:endParaRPr lang="en-US"/>
          </a:p>
        </p:txBody>
      </p:sp>
    </p:spTree>
    <p:extLst>
      <p:ext uri="{BB962C8B-B14F-4D97-AF65-F5344CB8AC3E}">
        <p14:creationId xmlns:p14="http://schemas.microsoft.com/office/powerpoint/2010/main" val="1334129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13441363" cy="10080625"/>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2825176" y="2663272"/>
            <a:ext cx="7803849" cy="2227693"/>
          </a:xfrm>
        </p:spPr>
        <p:txBody>
          <a:bodyPr anchor="b">
            <a:noAutofit/>
          </a:bodyPr>
          <a:lstStyle>
            <a:lvl1pPr algn="ctr">
              <a:defRPr sz="7056">
                <a:effectLst/>
              </a:defRPr>
            </a:lvl1pPr>
          </a:lstStyle>
          <a:p>
            <a:r>
              <a:rPr lang="en-US"/>
              <a:t>Click to edit Master title style</a:t>
            </a:r>
            <a:endParaRPr lang="en-US" dirty="0"/>
          </a:p>
        </p:txBody>
      </p:sp>
      <p:sp>
        <p:nvSpPr>
          <p:cNvPr id="3" name="Subtitle 2"/>
          <p:cNvSpPr>
            <a:spLocks noGrp="1"/>
          </p:cNvSpPr>
          <p:nvPr>
            <p:ph type="subTitle" idx="1"/>
          </p:nvPr>
        </p:nvSpPr>
        <p:spPr>
          <a:xfrm>
            <a:off x="2825176" y="5289208"/>
            <a:ext cx="7803849" cy="2025019"/>
          </a:xfrm>
        </p:spPr>
        <p:txBody>
          <a:bodyPr anchor="t">
            <a:normAutofit/>
          </a:bodyPr>
          <a:lstStyle>
            <a:lvl1pPr marL="0" indent="0" algn="ctr">
              <a:buNone/>
              <a:defRPr sz="2940">
                <a:solidFill>
                  <a:schemeClr val="tx1"/>
                </a:solidFill>
              </a:defRPr>
            </a:lvl1pPr>
            <a:lvl2pPr marL="672038" indent="0" algn="ctr">
              <a:buNone/>
              <a:defRPr>
                <a:solidFill>
                  <a:schemeClr val="tx1">
                    <a:tint val="75000"/>
                  </a:schemeClr>
                </a:solidFill>
              </a:defRPr>
            </a:lvl2pPr>
            <a:lvl3pPr marL="1344077" indent="0" algn="ctr">
              <a:buNone/>
              <a:defRPr>
                <a:solidFill>
                  <a:schemeClr val="tx1">
                    <a:tint val="75000"/>
                  </a:schemeClr>
                </a:solidFill>
              </a:defRPr>
            </a:lvl3pPr>
            <a:lvl4pPr marL="2016115" indent="0" algn="ctr">
              <a:buNone/>
              <a:defRPr>
                <a:solidFill>
                  <a:schemeClr val="tx1">
                    <a:tint val="75000"/>
                  </a:schemeClr>
                </a:solidFill>
              </a:defRPr>
            </a:lvl4pPr>
            <a:lvl5pPr marL="2688153" indent="0" algn="ctr">
              <a:buNone/>
              <a:defRPr>
                <a:solidFill>
                  <a:schemeClr val="tx1">
                    <a:tint val="75000"/>
                  </a:schemeClr>
                </a:solidFill>
              </a:defRPr>
            </a:lvl5pPr>
            <a:lvl6pPr marL="3360191" indent="0" algn="ctr">
              <a:buNone/>
              <a:defRPr>
                <a:solidFill>
                  <a:schemeClr val="tx1">
                    <a:tint val="75000"/>
                  </a:schemeClr>
                </a:solidFill>
              </a:defRPr>
            </a:lvl6pPr>
            <a:lvl7pPr marL="4032230" indent="0" algn="ctr">
              <a:buNone/>
              <a:defRPr>
                <a:solidFill>
                  <a:schemeClr val="tx1">
                    <a:tint val="75000"/>
                  </a:schemeClr>
                </a:solidFill>
              </a:defRPr>
            </a:lvl7pPr>
            <a:lvl8pPr marL="4704268" indent="0" algn="ctr">
              <a:buNone/>
              <a:defRPr>
                <a:solidFill>
                  <a:schemeClr val="tx1">
                    <a:tint val="75000"/>
                  </a:schemeClr>
                </a:solidFill>
              </a:defRPr>
            </a:lvl8pPr>
            <a:lvl9pPr marL="537630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15953" y="7429797"/>
            <a:ext cx="989692" cy="410692"/>
          </a:xfrm>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a:xfrm>
            <a:off x="2825176" y="7429797"/>
            <a:ext cx="5975203" cy="410692"/>
          </a:xfrm>
        </p:spPr>
        <p:txBody>
          <a:bodyPr/>
          <a:lstStyle/>
          <a:p>
            <a:endParaRPr lang="en-US"/>
          </a:p>
        </p:txBody>
      </p:sp>
      <p:sp>
        <p:nvSpPr>
          <p:cNvPr id="6" name="Slide Number Placeholder 5"/>
          <p:cNvSpPr>
            <a:spLocks noGrp="1"/>
          </p:cNvSpPr>
          <p:nvPr>
            <p:ph type="sldNum" sz="quarter" idx="12"/>
          </p:nvPr>
        </p:nvSpPr>
        <p:spPr>
          <a:xfrm>
            <a:off x="10021220" y="7429797"/>
            <a:ext cx="607806" cy="410692"/>
          </a:xfrm>
        </p:spPr>
        <p:txBody>
          <a:bodyPr/>
          <a:lstStyle/>
          <a:p>
            <a:fld id="{931661CA-C41D-460D-9965-DD2D94B3D684}" type="slidenum">
              <a:rPr lang="en-US" smtClean="0"/>
              <a:t>‹#›</a:t>
            </a:fld>
            <a:endParaRPr lang="en-US"/>
          </a:p>
        </p:txBody>
      </p:sp>
      <p:cxnSp>
        <p:nvCxnSpPr>
          <p:cNvPr id="15" name="Straight Connector 14"/>
          <p:cNvCxnSpPr/>
          <p:nvPr/>
        </p:nvCxnSpPr>
        <p:spPr>
          <a:xfrm>
            <a:off x="2969073" y="5102532"/>
            <a:ext cx="75160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74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2" y="7078214"/>
            <a:ext cx="9993903" cy="833052"/>
          </a:xfrm>
        </p:spPr>
        <p:txBody>
          <a:bodyPr anchor="b">
            <a:normAutofit/>
          </a:bodyPr>
          <a:lstStyle>
            <a:lvl1pPr algn="ctr">
              <a:defRPr sz="352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08566" y="1518317"/>
            <a:ext cx="10424233" cy="49407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52"/>
            </a:lvl1pPr>
            <a:lvl2pPr marL="672038" indent="0">
              <a:buNone/>
              <a:defRPr sz="2352"/>
            </a:lvl2pPr>
            <a:lvl3pPr marL="1344077" indent="0">
              <a:buNone/>
              <a:defRPr sz="2352"/>
            </a:lvl3pPr>
            <a:lvl4pPr marL="2016115" indent="0">
              <a:buNone/>
              <a:defRPr sz="2352"/>
            </a:lvl4pPr>
            <a:lvl5pPr marL="2688153" indent="0">
              <a:buNone/>
              <a:defRPr sz="2352"/>
            </a:lvl5pPr>
            <a:lvl6pPr marL="3360191" indent="0">
              <a:buNone/>
              <a:defRPr sz="2352"/>
            </a:lvl6pPr>
            <a:lvl7pPr marL="4032230" indent="0">
              <a:buNone/>
              <a:defRPr sz="2352"/>
            </a:lvl7pPr>
            <a:lvl8pPr marL="4704268" indent="0">
              <a:buNone/>
              <a:defRPr sz="2352"/>
            </a:lvl8pPr>
            <a:lvl9pPr marL="5376306"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1729952" y="7911267"/>
            <a:ext cx="9993903" cy="725711"/>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148634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2" y="1333020"/>
            <a:ext cx="9993903" cy="4553567"/>
          </a:xfrm>
        </p:spPr>
        <p:txBody>
          <a:bodyPr anchor="ctr">
            <a:normAutofit/>
          </a:bodyPr>
          <a:lstStyle>
            <a:lvl1pPr algn="ctr">
              <a:defRPr sz="4704" b="0" cap="none"/>
            </a:lvl1pPr>
          </a:lstStyle>
          <a:p>
            <a:r>
              <a:rPr lang="en-US"/>
              <a:t>Click to edit Master title style</a:t>
            </a:r>
            <a:endParaRPr lang="en-US" dirty="0"/>
          </a:p>
        </p:txBody>
      </p:sp>
      <p:sp>
        <p:nvSpPr>
          <p:cNvPr id="3" name="Text Placeholder 2"/>
          <p:cNvSpPr>
            <a:spLocks noGrp="1"/>
          </p:cNvSpPr>
          <p:nvPr>
            <p:ph type="body" idx="1"/>
          </p:nvPr>
        </p:nvSpPr>
        <p:spPr>
          <a:xfrm>
            <a:off x="1729951" y="6284833"/>
            <a:ext cx="9993906" cy="2352149"/>
          </a:xfrm>
        </p:spPr>
        <p:txBody>
          <a:bodyPr anchor="ctr">
            <a:normAutofit/>
          </a:bodyPr>
          <a:lstStyle>
            <a:lvl1pPr marL="0" indent="0" algn="ctr">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5" name="Straight Connector 14"/>
          <p:cNvCxnSpPr/>
          <p:nvPr/>
        </p:nvCxnSpPr>
        <p:spPr>
          <a:xfrm>
            <a:off x="1879300" y="6085709"/>
            <a:ext cx="97112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99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1423" y="1443643"/>
            <a:ext cx="9408146" cy="3484662"/>
          </a:xfrm>
        </p:spPr>
        <p:txBody>
          <a:bodyPr anchor="ctr">
            <a:normAutofit/>
          </a:bodyPr>
          <a:lstStyle>
            <a:lvl1pPr algn="ctr">
              <a:defRPr sz="4704"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352238" y="4928305"/>
            <a:ext cx="8662209" cy="958281"/>
          </a:xfrm>
        </p:spPr>
        <p:txBody>
          <a:bodyPr anchor="ctr">
            <a:normAutofit/>
          </a:bodyPr>
          <a:lstStyle>
            <a:lvl1pPr marL="0" indent="0" algn="r">
              <a:buFontTx/>
              <a:buNone/>
              <a:defRPr sz="2646"/>
            </a:lvl1pPr>
            <a:lvl2pPr marL="672038" indent="0">
              <a:buFontTx/>
              <a:buNone/>
              <a:defRPr/>
            </a:lvl2pPr>
            <a:lvl3pPr marL="1344077" indent="0">
              <a:buFontTx/>
              <a:buNone/>
              <a:defRPr/>
            </a:lvl3pPr>
            <a:lvl4pPr marL="2016115" indent="0">
              <a:buFontTx/>
              <a:buNone/>
              <a:defRPr/>
            </a:lvl4pPr>
            <a:lvl5pPr marL="2688153" indent="0">
              <a:buFontTx/>
              <a:buNone/>
              <a:defRPr/>
            </a:lvl5pPr>
          </a:lstStyle>
          <a:p>
            <a:pPr lvl="0"/>
            <a:r>
              <a:rPr lang="en-US"/>
              <a:t>Click to edit Master text styles</a:t>
            </a:r>
          </a:p>
        </p:txBody>
      </p:sp>
      <p:sp>
        <p:nvSpPr>
          <p:cNvPr id="3" name="Text Placeholder 2"/>
          <p:cNvSpPr>
            <a:spLocks noGrp="1"/>
          </p:cNvSpPr>
          <p:nvPr>
            <p:ph type="body" idx="1"/>
          </p:nvPr>
        </p:nvSpPr>
        <p:spPr>
          <a:xfrm>
            <a:off x="1729948" y="6384396"/>
            <a:ext cx="9993909" cy="2252585"/>
          </a:xfrm>
        </p:spPr>
        <p:txBody>
          <a:bodyPr anchor="ctr">
            <a:normAutofit/>
          </a:bodyPr>
          <a:lstStyle>
            <a:lvl1pPr marL="0" indent="0" algn="ctr">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
        <p:nvSpPr>
          <p:cNvPr id="14" name="TextBox 13"/>
          <p:cNvSpPr txBox="1"/>
          <p:nvPr/>
        </p:nvSpPr>
        <p:spPr>
          <a:xfrm>
            <a:off x="1249426" y="1330798"/>
            <a:ext cx="672243" cy="859567"/>
          </a:xfrm>
          <a:prstGeom prst="rect">
            <a:avLst/>
          </a:prstGeom>
        </p:spPr>
        <p:txBody>
          <a:bodyPr vert="horz" lIns="134408" tIns="67204" rIns="134408" bIns="67204" rtlCol="0" anchor="ctr">
            <a:noAutofit/>
          </a:bodyPr>
          <a:lstStyle/>
          <a:p>
            <a:pPr lvl="0"/>
            <a:r>
              <a:rPr lang="en-US" sz="10583" dirty="0">
                <a:solidFill>
                  <a:schemeClr val="tx1"/>
                </a:solidFill>
                <a:effectLst/>
              </a:rPr>
              <a:t>“</a:t>
            </a:r>
          </a:p>
        </p:txBody>
      </p:sp>
      <p:sp>
        <p:nvSpPr>
          <p:cNvPr id="15" name="TextBox 14"/>
          <p:cNvSpPr txBox="1"/>
          <p:nvPr/>
        </p:nvSpPr>
        <p:spPr>
          <a:xfrm>
            <a:off x="11220986" y="4156707"/>
            <a:ext cx="672243" cy="859567"/>
          </a:xfrm>
          <a:prstGeom prst="rect">
            <a:avLst/>
          </a:prstGeom>
        </p:spPr>
        <p:txBody>
          <a:bodyPr vert="horz" lIns="134408" tIns="67204" rIns="134408" bIns="67204" rtlCol="0" anchor="ctr">
            <a:noAutofit/>
          </a:bodyPr>
          <a:lstStyle/>
          <a:p>
            <a:pPr lvl="0" algn="r"/>
            <a:r>
              <a:rPr lang="en-US" sz="10583" dirty="0">
                <a:solidFill>
                  <a:schemeClr val="tx1"/>
                </a:solidFill>
                <a:effectLst/>
              </a:rPr>
              <a:t>”</a:t>
            </a:r>
          </a:p>
        </p:txBody>
      </p:sp>
      <p:cxnSp>
        <p:nvCxnSpPr>
          <p:cNvPr id="19" name="Straight Connector 18"/>
          <p:cNvCxnSpPr/>
          <p:nvPr/>
        </p:nvCxnSpPr>
        <p:spPr>
          <a:xfrm>
            <a:off x="1879301" y="6085709"/>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783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29957" y="4863308"/>
            <a:ext cx="9993894" cy="2159000"/>
          </a:xfrm>
        </p:spPr>
        <p:txBody>
          <a:bodyPr anchor="b">
            <a:normAutofit/>
          </a:bodyPr>
          <a:lstStyle>
            <a:lvl1pPr algn="l">
              <a:defRPr sz="4704" b="0" cap="none"/>
            </a:lvl1pPr>
          </a:lstStyle>
          <a:p>
            <a:r>
              <a:rPr lang="en-US"/>
              <a:t>Click to edit Master title style</a:t>
            </a:r>
            <a:endParaRPr lang="en-US" dirty="0"/>
          </a:p>
        </p:txBody>
      </p:sp>
      <p:sp>
        <p:nvSpPr>
          <p:cNvPr id="3" name="Text Placeholder 2"/>
          <p:cNvSpPr>
            <a:spLocks noGrp="1"/>
          </p:cNvSpPr>
          <p:nvPr>
            <p:ph type="body" idx="1"/>
          </p:nvPr>
        </p:nvSpPr>
        <p:spPr>
          <a:xfrm>
            <a:off x="1729955" y="7022308"/>
            <a:ext cx="9993897" cy="1264708"/>
          </a:xfrm>
        </p:spPr>
        <p:txBody>
          <a:bodyPr anchor="t">
            <a:normAutofit/>
          </a:bodyPr>
          <a:lstStyle>
            <a:lvl1pPr marL="0" indent="0" algn="l">
              <a:buNone/>
              <a:defRPr sz="2646">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184233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071793" y="1443643"/>
            <a:ext cx="9297778" cy="3297984"/>
          </a:xfrm>
        </p:spPr>
        <p:txBody>
          <a:bodyPr anchor="ctr">
            <a:normAutofit/>
          </a:bodyPr>
          <a:lstStyle>
            <a:lvl1pPr algn="ctr">
              <a:defRPr sz="4704"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729955" y="5349452"/>
            <a:ext cx="9993897" cy="1303761"/>
          </a:xfrm>
        </p:spPr>
        <p:txBody>
          <a:bodyPr anchor="b">
            <a:normAutofit/>
          </a:bodyPr>
          <a:lstStyle>
            <a:lvl1pPr marL="0" indent="0" algn="l">
              <a:spcBef>
                <a:spcPts val="0"/>
              </a:spcBef>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9951" y="6658191"/>
            <a:ext cx="9993906" cy="1978789"/>
          </a:xfrm>
        </p:spPr>
        <p:txBody>
          <a:bodyPr anchor="t">
            <a:normAutofit/>
          </a:bodyPr>
          <a:lstStyle>
            <a:lvl1pPr marL="0" indent="0" algn="l">
              <a:buNone/>
              <a:defRPr sz="2352">
                <a:solidFill>
                  <a:schemeClr val="tx1"/>
                </a:solidFill>
              </a:defRPr>
            </a:lvl1pPr>
            <a:lvl2pPr marL="672038" indent="0">
              <a:buNone/>
              <a:defRPr sz="2352">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
        <p:nvSpPr>
          <p:cNvPr id="12" name="TextBox 11"/>
          <p:cNvSpPr txBox="1"/>
          <p:nvPr/>
        </p:nvSpPr>
        <p:spPr>
          <a:xfrm>
            <a:off x="1290719" y="1318352"/>
            <a:ext cx="672243" cy="859567"/>
          </a:xfrm>
          <a:prstGeom prst="rect">
            <a:avLst/>
          </a:prstGeom>
        </p:spPr>
        <p:txBody>
          <a:bodyPr vert="horz" lIns="134408" tIns="67204" rIns="134408" bIns="67204" rtlCol="0" anchor="ctr">
            <a:noAutofit/>
          </a:bodyPr>
          <a:lstStyle/>
          <a:p>
            <a:pPr lvl="0"/>
            <a:r>
              <a:rPr lang="en-US" sz="11759" dirty="0">
                <a:solidFill>
                  <a:schemeClr val="tx1"/>
                </a:solidFill>
                <a:effectLst/>
              </a:rPr>
              <a:t>“</a:t>
            </a:r>
          </a:p>
        </p:txBody>
      </p:sp>
      <p:sp>
        <p:nvSpPr>
          <p:cNvPr id="13" name="TextBox 12"/>
          <p:cNvSpPr txBox="1"/>
          <p:nvPr/>
        </p:nvSpPr>
        <p:spPr>
          <a:xfrm>
            <a:off x="11244936" y="3833118"/>
            <a:ext cx="672243" cy="859567"/>
          </a:xfrm>
          <a:prstGeom prst="rect">
            <a:avLst/>
          </a:prstGeom>
        </p:spPr>
        <p:txBody>
          <a:bodyPr vert="horz" lIns="134408" tIns="67204" rIns="134408" bIns="67204" rtlCol="0" anchor="ctr">
            <a:noAutofit/>
          </a:bodyPr>
          <a:lstStyle/>
          <a:p>
            <a:pPr lvl="0" algn="r"/>
            <a:r>
              <a:rPr lang="en-US" sz="11759" dirty="0">
                <a:solidFill>
                  <a:schemeClr val="tx1"/>
                </a:solidFill>
                <a:effectLst/>
              </a:rPr>
              <a:t>”</a:t>
            </a:r>
          </a:p>
        </p:txBody>
      </p:sp>
      <p:cxnSp>
        <p:nvCxnSpPr>
          <p:cNvPr id="26" name="Straight Connector 25"/>
          <p:cNvCxnSpPr/>
          <p:nvPr/>
        </p:nvCxnSpPr>
        <p:spPr>
          <a:xfrm>
            <a:off x="1879301" y="5040313"/>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46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29951" y="1443642"/>
            <a:ext cx="9993903" cy="3372654"/>
          </a:xfrm>
        </p:spPr>
        <p:txBody>
          <a:bodyPr vert="horz" lIns="91440" tIns="45720" rIns="91440" bIns="45720" rtlCol="0" anchor="ctr">
            <a:normAutofit/>
          </a:bodyPr>
          <a:lstStyle>
            <a:lvl1pPr>
              <a:defRPr lang="en-US" sz="4704"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729955" y="5241925"/>
            <a:ext cx="9993897" cy="1330643"/>
          </a:xfrm>
        </p:spPr>
        <p:txBody>
          <a:bodyPr anchor="b">
            <a:normAutofit/>
          </a:bodyPr>
          <a:lstStyle>
            <a:lvl1pPr marL="0" indent="0" algn="l">
              <a:spcBef>
                <a:spcPts val="0"/>
              </a:spcBef>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9952" y="6571075"/>
            <a:ext cx="9993903" cy="2065906"/>
          </a:xfrm>
        </p:spPr>
        <p:txBody>
          <a:bodyPr anchor="t">
            <a:normAutofit/>
          </a:bodyPr>
          <a:lstStyle>
            <a:lvl1pPr marL="0" indent="0" algn="l">
              <a:buNone/>
              <a:defRPr sz="2352">
                <a:solidFill>
                  <a:schemeClr val="tx1"/>
                </a:solidFill>
              </a:defRPr>
            </a:lvl1pPr>
            <a:lvl2pPr marL="672038" indent="0">
              <a:buNone/>
              <a:defRPr sz="2352">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5" name="Straight Connector 14"/>
          <p:cNvCxnSpPr/>
          <p:nvPr/>
        </p:nvCxnSpPr>
        <p:spPr>
          <a:xfrm>
            <a:off x="1879306" y="5040313"/>
            <a:ext cx="9711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883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29951" y="3660269"/>
            <a:ext cx="9993906" cy="497671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1879301" y="3461147"/>
            <a:ext cx="971121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95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4080" y="1333020"/>
            <a:ext cx="2379771" cy="73039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9954" y="1333020"/>
            <a:ext cx="7225628" cy="730396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9180686" y="1333020"/>
            <a:ext cx="0" cy="73039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175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3442358" cy="10080625"/>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825176" y="2663272"/>
            <a:ext cx="7803849" cy="2227693"/>
          </a:xfrm>
        </p:spPr>
        <p:txBody>
          <a:bodyPr anchor="b">
            <a:noAutofit/>
          </a:bodyPr>
          <a:lstStyle>
            <a:lvl1pPr algn="ctr">
              <a:defRPr sz="7056">
                <a:effectLst/>
              </a:defRPr>
            </a:lvl1pPr>
          </a:lstStyle>
          <a:p>
            <a:r>
              <a:rPr lang="en-US"/>
              <a:t>Click to edit Master title style</a:t>
            </a:r>
            <a:endParaRPr lang="en-US" dirty="0"/>
          </a:p>
        </p:txBody>
      </p:sp>
      <p:sp>
        <p:nvSpPr>
          <p:cNvPr id="3" name="Subtitle 2"/>
          <p:cNvSpPr>
            <a:spLocks noGrp="1"/>
          </p:cNvSpPr>
          <p:nvPr>
            <p:ph type="subTitle" idx="1"/>
          </p:nvPr>
        </p:nvSpPr>
        <p:spPr>
          <a:xfrm>
            <a:off x="2825176" y="5289208"/>
            <a:ext cx="7803849" cy="2025019"/>
          </a:xfrm>
        </p:spPr>
        <p:txBody>
          <a:bodyPr anchor="t">
            <a:normAutofit/>
          </a:bodyPr>
          <a:lstStyle>
            <a:lvl1pPr marL="0" indent="0" algn="ctr">
              <a:buNone/>
              <a:defRPr sz="2940">
                <a:solidFill>
                  <a:schemeClr val="tx1"/>
                </a:solidFill>
              </a:defRPr>
            </a:lvl1pPr>
            <a:lvl2pPr marL="672038" indent="0" algn="ctr">
              <a:buNone/>
              <a:defRPr>
                <a:solidFill>
                  <a:schemeClr val="tx1">
                    <a:tint val="75000"/>
                  </a:schemeClr>
                </a:solidFill>
              </a:defRPr>
            </a:lvl2pPr>
            <a:lvl3pPr marL="1344077" indent="0" algn="ctr">
              <a:buNone/>
              <a:defRPr>
                <a:solidFill>
                  <a:schemeClr val="tx1">
                    <a:tint val="75000"/>
                  </a:schemeClr>
                </a:solidFill>
              </a:defRPr>
            </a:lvl3pPr>
            <a:lvl4pPr marL="2016115" indent="0" algn="ctr">
              <a:buNone/>
              <a:defRPr>
                <a:solidFill>
                  <a:schemeClr val="tx1">
                    <a:tint val="75000"/>
                  </a:schemeClr>
                </a:solidFill>
              </a:defRPr>
            </a:lvl4pPr>
            <a:lvl5pPr marL="2688153" indent="0" algn="ctr">
              <a:buNone/>
              <a:defRPr>
                <a:solidFill>
                  <a:schemeClr val="tx1">
                    <a:tint val="75000"/>
                  </a:schemeClr>
                </a:solidFill>
              </a:defRPr>
            </a:lvl5pPr>
            <a:lvl6pPr marL="3360191" indent="0" algn="ctr">
              <a:buNone/>
              <a:defRPr>
                <a:solidFill>
                  <a:schemeClr val="tx1">
                    <a:tint val="75000"/>
                  </a:schemeClr>
                </a:solidFill>
              </a:defRPr>
            </a:lvl6pPr>
            <a:lvl7pPr marL="4032230" indent="0" algn="ctr">
              <a:buNone/>
              <a:defRPr>
                <a:solidFill>
                  <a:schemeClr val="tx1">
                    <a:tint val="75000"/>
                  </a:schemeClr>
                </a:solidFill>
              </a:defRPr>
            </a:lvl7pPr>
            <a:lvl8pPr marL="4704268" indent="0" algn="ctr">
              <a:buNone/>
              <a:defRPr>
                <a:solidFill>
                  <a:schemeClr val="tx1">
                    <a:tint val="75000"/>
                  </a:schemeClr>
                </a:solidFill>
              </a:defRPr>
            </a:lvl8pPr>
            <a:lvl9pPr marL="537630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15953" y="7429797"/>
            <a:ext cx="989692" cy="410692"/>
          </a:xfrm>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a:xfrm>
            <a:off x="2825176" y="7429797"/>
            <a:ext cx="5975203" cy="410692"/>
          </a:xfrm>
        </p:spPr>
        <p:txBody>
          <a:bodyPr/>
          <a:lstStyle/>
          <a:p>
            <a:endParaRPr lang="en-US"/>
          </a:p>
        </p:txBody>
      </p:sp>
      <p:sp>
        <p:nvSpPr>
          <p:cNvPr id="6" name="Slide Number Placeholder 5"/>
          <p:cNvSpPr>
            <a:spLocks noGrp="1"/>
          </p:cNvSpPr>
          <p:nvPr>
            <p:ph type="sldNum" sz="quarter" idx="12"/>
          </p:nvPr>
        </p:nvSpPr>
        <p:spPr>
          <a:xfrm>
            <a:off x="10021220" y="7429797"/>
            <a:ext cx="607806" cy="410692"/>
          </a:xfrm>
        </p:spPr>
        <p:txBody>
          <a:bodyPr/>
          <a:lstStyle/>
          <a:p>
            <a:fld id="{931661CA-C41D-460D-9965-DD2D94B3D684}" type="slidenum">
              <a:rPr lang="en-US" smtClean="0"/>
              <a:t>‹#›</a:t>
            </a:fld>
            <a:endParaRPr lang="en-US"/>
          </a:p>
        </p:txBody>
      </p:sp>
      <p:cxnSp>
        <p:nvCxnSpPr>
          <p:cNvPr id="15" name="Straight Connector 14"/>
          <p:cNvCxnSpPr/>
          <p:nvPr/>
        </p:nvCxnSpPr>
        <p:spPr>
          <a:xfrm>
            <a:off x="2969073" y="5102532"/>
            <a:ext cx="75160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094383"/>
      </p:ext>
    </p:extLst>
  </p:cSld>
  <p:clrMapOvr>
    <a:masterClrMapping/>
  </p:clrMapOvr>
  <p:extLst>
    <p:ext uri="{DCECCB84-F9BA-43D5-87BE-67443E8EF086}">
      <p15:sldGuideLst xmlns:p15="http://schemas.microsoft.com/office/powerpoint/2012/main">
        <p15:guide id="1" orient="horz" pos="596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879299" y="3463484"/>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40743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879301" y="3461147"/>
            <a:ext cx="969520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2476258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9299" y="2412725"/>
            <a:ext cx="9695206" cy="2678927"/>
          </a:xfrm>
        </p:spPr>
        <p:txBody>
          <a:bodyPr anchor="b">
            <a:normAutofit/>
          </a:bodyPr>
          <a:lstStyle>
            <a:lvl1pPr algn="ctr">
              <a:defRPr sz="5880" b="0" cap="none"/>
            </a:lvl1pPr>
          </a:lstStyle>
          <a:p>
            <a:r>
              <a:rPr lang="en-US"/>
              <a:t>Click to edit Master title style</a:t>
            </a:r>
            <a:endParaRPr lang="en-US" dirty="0"/>
          </a:p>
        </p:txBody>
      </p:sp>
      <p:sp>
        <p:nvSpPr>
          <p:cNvPr id="3" name="Text Placeholder 2"/>
          <p:cNvSpPr>
            <a:spLocks noGrp="1"/>
          </p:cNvSpPr>
          <p:nvPr>
            <p:ph type="body" idx="1"/>
          </p:nvPr>
        </p:nvSpPr>
        <p:spPr>
          <a:xfrm>
            <a:off x="1879299" y="5489898"/>
            <a:ext cx="9695206" cy="1602221"/>
          </a:xfrm>
        </p:spPr>
        <p:txBody>
          <a:bodyPr anchor="t">
            <a:normAutofit/>
          </a:bodyPr>
          <a:lstStyle>
            <a:lvl1pPr marL="0" indent="0" algn="ctr">
              <a:buNone/>
              <a:defRPr sz="3528">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31" name="Straight Connector 30"/>
          <p:cNvCxnSpPr/>
          <p:nvPr/>
        </p:nvCxnSpPr>
        <p:spPr>
          <a:xfrm>
            <a:off x="1879301" y="5290773"/>
            <a:ext cx="96952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2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879299" y="3463484"/>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29952" y="1345461"/>
            <a:ext cx="9993903" cy="19165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729952" y="3655907"/>
            <a:ext cx="4906097" cy="50671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28213" y="3655907"/>
            <a:ext cx="4906097" cy="50671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3971CA-A5B4-4996-9FCA-083D36ECCEF3}"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3116925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29955" y="3907797"/>
            <a:ext cx="4906097" cy="847052"/>
          </a:xfrm>
        </p:spPr>
        <p:txBody>
          <a:bodyPr anchor="b">
            <a:noAutofit/>
          </a:bodyPr>
          <a:lstStyle>
            <a:lvl1pPr marL="0" indent="0">
              <a:buNone/>
              <a:defRPr sz="3528" b="0">
                <a:solidFill>
                  <a:schemeClr val="accent1"/>
                </a:solidFill>
              </a:defRPr>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Click to edit Master text styles</a:t>
            </a:r>
          </a:p>
        </p:txBody>
      </p:sp>
      <p:sp>
        <p:nvSpPr>
          <p:cNvPr id="4" name="Content Placeholder 3"/>
          <p:cNvSpPr>
            <a:spLocks noGrp="1"/>
          </p:cNvSpPr>
          <p:nvPr>
            <p:ph sz="half" idx="2"/>
          </p:nvPr>
        </p:nvSpPr>
        <p:spPr>
          <a:xfrm>
            <a:off x="1729955" y="4767296"/>
            <a:ext cx="4906097" cy="39784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23332" y="3907797"/>
            <a:ext cx="4906097" cy="847052"/>
          </a:xfrm>
        </p:spPr>
        <p:txBody>
          <a:bodyPr anchor="b">
            <a:noAutofit/>
          </a:bodyPr>
          <a:lstStyle>
            <a:lvl1pPr marL="0" indent="0">
              <a:buNone/>
              <a:defRPr sz="3528" b="0">
                <a:solidFill>
                  <a:schemeClr val="accent1"/>
                </a:solidFill>
              </a:defRPr>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Click to edit Master text styles</a:t>
            </a:r>
          </a:p>
        </p:txBody>
      </p:sp>
      <p:sp>
        <p:nvSpPr>
          <p:cNvPr id="6" name="Content Placeholder 5"/>
          <p:cNvSpPr>
            <a:spLocks noGrp="1"/>
          </p:cNvSpPr>
          <p:nvPr>
            <p:ph sz="quarter" idx="4"/>
          </p:nvPr>
        </p:nvSpPr>
        <p:spPr>
          <a:xfrm>
            <a:off x="6823332" y="4767296"/>
            <a:ext cx="4906097" cy="39784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3971CA-A5B4-4996-9FCA-083D36ECCEF3}" type="datetimeFigureOut">
              <a:rPr lang="en-US" smtClean="0"/>
              <a:t>6/30/2024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661CA-C41D-460D-9965-DD2D94B3D684}" type="slidenum">
              <a:rPr lang="en-US" smtClean="0"/>
              <a:t>‹#›</a:t>
            </a:fld>
            <a:endParaRPr lang="en-US"/>
          </a:p>
        </p:txBody>
      </p:sp>
      <p:cxnSp>
        <p:nvCxnSpPr>
          <p:cNvPr id="41" name="Straight Connector 40"/>
          <p:cNvCxnSpPr/>
          <p:nvPr/>
        </p:nvCxnSpPr>
        <p:spPr>
          <a:xfrm>
            <a:off x="1879301" y="3461147"/>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92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9951" y="1345461"/>
            <a:ext cx="9993905" cy="191656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3971CA-A5B4-4996-9FCA-083D36ECCEF3}" type="datetimeFigureOut">
              <a:rPr lang="en-US" smtClean="0"/>
              <a:t>6/30/2024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1879301" y="3461147"/>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392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971CA-A5B4-4996-9FCA-083D36ECCEF3}" type="datetimeFigureOut">
              <a:rPr lang="en-US" smtClean="0"/>
              <a:t>6/30/2024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4084932733"/>
      </p:ext>
    </p:extLst>
  </p:cSld>
  <p:clrMapOvr>
    <a:masterClrMapping/>
  </p:clrMapOvr>
  <p:extLst>
    <p:ext uri="{DCECCB84-F9BA-43D5-87BE-67443E8EF086}">
      <p15:sldGuideLst xmlns:p15="http://schemas.microsoft.com/office/powerpoint/2012/main">
        <p15:guide id="1" pos="595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1" y="2041016"/>
            <a:ext cx="3729005" cy="2016125"/>
          </a:xfrm>
        </p:spPr>
        <p:txBody>
          <a:bodyPr anchor="b">
            <a:normAutofit/>
          </a:bodyPr>
          <a:lstStyle>
            <a:lvl1pPr algn="ctr">
              <a:defRPr sz="3528" b="0"/>
            </a:lvl1pPr>
          </a:lstStyle>
          <a:p>
            <a:r>
              <a:rPr lang="en-US"/>
              <a:t>Click to edit Master title style</a:t>
            </a:r>
            <a:endParaRPr lang="en-US" dirty="0"/>
          </a:p>
        </p:txBody>
      </p:sp>
      <p:sp>
        <p:nvSpPr>
          <p:cNvPr id="3" name="Content Placeholder 2"/>
          <p:cNvSpPr>
            <a:spLocks noGrp="1"/>
          </p:cNvSpPr>
          <p:nvPr>
            <p:ph idx="1"/>
          </p:nvPr>
        </p:nvSpPr>
        <p:spPr>
          <a:xfrm>
            <a:off x="6056349" y="1443644"/>
            <a:ext cx="5667509" cy="719333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9951" y="4455385"/>
            <a:ext cx="3729005" cy="3584228"/>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cxnSp>
        <p:nvCxnSpPr>
          <p:cNvPr id="16" name="Straight Connector 15"/>
          <p:cNvCxnSpPr/>
          <p:nvPr/>
        </p:nvCxnSpPr>
        <p:spPr>
          <a:xfrm>
            <a:off x="1879301" y="4281154"/>
            <a:ext cx="343030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936244"/>
      </p:ext>
    </p:extLst>
  </p:cSld>
  <p:clrMapOvr>
    <a:masterClrMapping/>
  </p:clrMapOvr>
  <p:extLst>
    <p:ext uri="{DCECCB84-F9BA-43D5-87BE-67443E8EF086}">
      <p15:sldGuideLst xmlns:p15="http://schemas.microsoft.com/office/powerpoint/2012/main">
        <p15:guide id="1" pos="595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1" y="2769059"/>
            <a:ext cx="5339211" cy="2016125"/>
          </a:xfrm>
        </p:spPr>
        <p:txBody>
          <a:bodyPr anchor="b">
            <a:normAutofit/>
          </a:bodyPr>
          <a:lstStyle>
            <a:lvl1pPr algn="ctr">
              <a:defRPr sz="3528"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7618933" y="1518316"/>
            <a:ext cx="4306209" cy="70439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52"/>
            </a:lvl1pPr>
            <a:lvl2pPr marL="672038" indent="0">
              <a:buNone/>
              <a:defRPr sz="2352"/>
            </a:lvl2pPr>
            <a:lvl3pPr marL="1344077" indent="0">
              <a:buNone/>
              <a:defRPr sz="2352"/>
            </a:lvl3pPr>
            <a:lvl4pPr marL="2016115" indent="0">
              <a:buNone/>
              <a:defRPr sz="2352"/>
            </a:lvl4pPr>
            <a:lvl5pPr marL="2688153" indent="0">
              <a:buNone/>
              <a:defRPr sz="2352"/>
            </a:lvl5pPr>
            <a:lvl6pPr marL="3360191" indent="0">
              <a:buNone/>
              <a:defRPr sz="2352"/>
            </a:lvl6pPr>
            <a:lvl7pPr marL="4032230" indent="0">
              <a:buNone/>
              <a:defRPr sz="2352"/>
            </a:lvl7pPr>
            <a:lvl8pPr marL="4704268" indent="0">
              <a:buNone/>
              <a:defRPr sz="2352"/>
            </a:lvl8pPr>
            <a:lvl9pPr marL="5376306"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1729951" y="4785183"/>
            <a:ext cx="5339210" cy="2688167"/>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419615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2" y="7078214"/>
            <a:ext cx="9993903" cy="833052"/>
          </a:xfrm>
        </p:spPr>
        <p:txBody>
          <a:bodyPr anchor="b">
            <a:normAutofit/>
          </a:bodyPr>
          <a:lstStyle>
            <a:lvl1pPr algn="ctr">
              <a:defRPr sz="352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08566" y="1518317"/>
            <a:ext cx="10424233" cy="49407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52"/>
            </a:lvl1pPr>
            <a:lvl2pPr marL="672038" indent="0">
              <a:buNone/>
              <a:defRPr sz="2352"/>
            </a:lvl2pPr>
            <a:lvl3pPr marL="1344077" indent="0">
              <a:buNone/>
              <a:defRPr sz="2352"/>
            </a:lvl3pPr>
            <a:lvl4pPr marL="2016115" indent="0">
              <a:buNone/>
              <a:defRPr sz="2352"/>
            </a:lvl4pPr>
            <a:lvl5pPr marL="2688153" indent="0">
              <a:buNone/>
              <a:defRPr sz="2352"/>
            </a:lvl5pPr>
            <a:lvl6pPr marL="3360191" indent="0">
              <a:buNone/>
              <a:defRPr sz="2352"/>
            </a:lvl6pPr>
            <a:lvl7pPr marL="4032230" indent="0">
              <a:buNone/>
              <a:defRPr sz="2352"/>
            </a:lvl7pPr>
            <a:lvl8pPr marL="4704268" indent="0">
              <a:buNone/>
              <a:defRPr sz="2352"/>
            </a:lvl8pPr>
            <a:lvl9pPr marL="5376306"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1729952" y="7911267"/>
            <a:ext cx="9993903" cy="725711"/>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3813173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2" y="1333020"/>
            <a:ext cx="9993903" cy="4553567"/>
          </a:xfrm>
        </p:spPr>
        <p:txBody>
          <a:bodyPr anchor="ctr">
            <a:normAutofit/>
          </a:bodyPr>
          <a:lstStyle>
            <a:lvl1pPr algn="ctr">
              <a:defRPr sz="4704" b="0" cap="none"/>
            </a:lvl1pPr>
          </a:lstStyle>
          <a:p>
            <a:r>
              <a:rPr lang="en-US"/>
              <a:t>Click to edit Master title style</a:t>
            </a:r>
            <a:endParaRPr lang="en-US" dirty="0"/>
          </a:p>
        </p:txBody>
      </p:sp>
      <p:sp>
        <p:nvSpPr>
          <p:cNvPr id="3" name="Text Placeholder 2"/>
          <p:cNvSpPr>
            <a:spLocks noGrp="1"/>
          </p:cNvSpPr>
          <p:nvPr>
            <p:ph type="body" idx="1"/>
          </p:nvPr>
        </p:nvSpPr>
        <p:spPr>
          <a:xfrm>
            <a:off x="1729951" y="6284833"/>
            <a:ext cx="9993906" cy="2352149"/>
          </a:xfrm>
        </p:spPr>
        <p:txBody>
          <a:bodyPr anchor="ctr">
            <a:normAutofit/>
          </a:bodyPr>
          <a:lstStyle>
            <a:lvl1pPr marL="0" indent="0" algn="ctr">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5" name="Straight Connector 14"/>
          <p:cNvCxnSpPr/>
          <p:nvPr/>
        </p:nvCxnSpPr>
        <p:spPr>
          <a:xfrm>
            <a:off x="1879300" y="6085709"/>
            <a:ext cx="97112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8142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1423" y="1443643"/>
            <a:ext cx="9408146" cy="3484662"/>
          </a:xfrm>
        </p:spPr>
        <p:txBody>
          <a:bodyPr anchor="ctr">
            <a:normAutofit/>
          </a:bodyPr>
          <a:lstStyle>
            <a:lvl1pPr algn="ctr">
              <a:defRPr sz="4704"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352238" y="4928305"/>
            <a:ext cx="8662209" cy="958281"/>
          </a:xfrm>
        </p:spPr>
        <p:txBody>
          <a:bodyPr anchor="ctr">
            <a:normAutofit/>
          </a:bodyPr>
          <a:lstStyle>
            <a:lvl1pPr marL="0" indent="0" algn="r">
              <a:buFontTx/>
              <a:buNone/>
              <a:defRPr sz="2646"/>
            </a:lvl1pPr>
            <a:lvl2pPr marL="672038" indent="0">
              <a:buFontTx/>
              <a:buNone/>
              <a:defRPr/>
            </a:lvl2pPr>
            <a:lvl3pPr marL="1344077" indent="0">
              <a:buFontTx/>
              <a:buNone/>
              <a:defRPr/>
            </a:lvl3pPr>
            <a:lvl4pPr marL="2016115" indent="0">
              <a:buFontTx/>
              <a:buNone/>
              <a:defRPr/>
            </a:lvl4pPr>
            <a:lvl5pPr marL="2688153" indent="0">
              <a:buFontTx/>
              <a:buNone/>
              <a:defRPr/>
            </a:lvl5pPr>
          </a:lstStyle>
          <a:p>
            <a:pPr lvl="0"/>
            <a:r>
              <a:rPr lang="en-US"/>
              <a:t>Click to edit Master text styles</a:t>
            </a:r>
          </a:p>
        </p:txBody>
      </p:sp>
      <p:sp>
        <p:nvSpPr>
          <p:cNvPr id="3" name="Text Placeholder 2"/>
          <p:cNvSpPr>
            <a:spLocks noGrp="1"/>
          </p:cNvSpPr>
          <p:nvPr>
            <p:ph type="body" idx="1"/>
          </p:nvPr>
        </p:nvSpPr>
        <p:spPr>
          <a:xfrm>
            <a:off x="1729948" y="6384396"/>
            <a:ext cx="9993909" cy="2252585"/>
          </a:xfrm>
        </p:spPr>
        <p:txBody>
          <a:bodyPr anchor="ctr">
            <a:normAutofit/>
          </a:bodyPr>
          <a:lstStyle>
            <a:lvl1pPr marL="0" indent="0" algn="ctr">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
        <p:nvSpPr>
          <p:cNvPr id="14" name="TextBox 13"/>
          <p:cNvSpPr txBox="1"/>
          <p:nvPr/>
        </p:nvSpPr>
        <p:spPr>
          <a:xfrm>
            <a:off x="1249426" y="1330798"/>
            <a:ext cx="672243" cy="859567"/>
          </a:xfrm>
          <a:prstGeom prst="rect">
            <a:avLst/>
          </a:prstGeom>
        </p:spPr>
        <p:txBody>
          <a:bodyPr vert="horz" lIns="134408" tIns="67204" rIns="134408" bIns="67204" rtlCol="0" anchor="ctr">
            <a:noAutofit/>
          </a:bodyPr>
          <a:lstStyle/>
          <a:p>
            <a:pPr lvl="0"/>
            <a:r>
              <a:rPr lang="en-US" sz="10583" dirty="0">
                <a:solidFill>
                  <a:schemeClr val="tx1"/>
                </a:solidFill>
                <a:effectLst/>
              </a:rPr>
              <a:t>“</a:t>
            </a:r>
          </a:p>
        </p:txBody>
      </p:sp>
      <p:sp>
        <p:nvSpPr>
          <p:cNvPr id="15" name="TextBox 14"/>
          <p:cNvSpPr txBox="1"/>
          <p:nvPr/>
        </p:nvSpPr>
        <p:spPr>
          <a:xfrm>
            <a:off x="11220986" y="4156707"/>
            <a:ext cx="672243" cy="859567"/>
          </a:xfrm>
          <a:prstGeom prst="rect">
            <a:avLst/>
          </a:prstGeom>
        </p:spPr>
        <p:txBody>
          <a:bodyPr vert="horz" lIns="134408" tIns="67204" rIns="134408" bIns="67204" rtlCol="0" anchor="ctr">
            <a:noAutofit/>
          </a:bodyPr>
          <a:lstStyle/>
          <a:p>
            <a:pPr lvl="0" algn="r"/>
            <a:r>
              <a:rPr lang="en-US" sz="10583" dirty="0">
                <a:solidFill>
                  <a:schemeClr val="tx1"/>
                </a:solidFill>
                <a:effectLst/>
              </a:rPr>
              <a:t>”</a:t>
            </a:r>
          </a:p>
        </p:txBody>
      </p:sp>
      <p:cxnSp>
        <p:nvCxnSpPr>
          <p:cNvPr id="19" name="Straight Connector 18"/>
          <p:cNvCxnSpPr/>
          <p:nvPr/>
        </p:nvCxnSpPr>
        <p:spPr>
          <a:xfrm>
            <a:off x="1879301" y="6085709"/>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29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9299" y="2412725"/>
            <a:ext cx="9695206" cy="2678927"/>
          </a:xfrm>
        </p:spPr>
        <p:txBody>
          <a:bodyPr anchor="b">
            <a:normAutofit/>
          </a:bodyPr>
          <a:lstStyle>
            <a:lvl1pPr algn="ctr">
              <a:defRPr sz="5880" b="0" cap="none"/>
            </a:lvl1pPr>
          </a:lstStyle>
          <a:p>
            <a:r>
              <a:rPr lang="en-US"/>
              <a:t>Click to edit Master title style</a:t>
            </a:r>
            <a:endParaRPr lang="en-US" dirty="0"/>
          </a:p>
        </p:txBody>
      </p:sp>
      <p:sp>
        <p:nvSpPr>
          <p:cNvPr id="3" name="Text Placeholder 2"/>
          <p:cNvSpPr>
            <a:spLocks noGrp="1"/>
          </p:cNvSpPr>
          <p:nvPr>
            <p:ph type="body" idx="1"/>
          </p:nvPr>
        </p:nvSpPr>
        <p:spPr>
          <a:xfrm>
            <a:off x="1879299" y="5489898"/>
            <a:ext cx="9695206" cy="1602221"/>
          </a:xfrm>
        </p:spPr>
        <p:txBody>
          <a:bodyPr anchor="t">
            <a:normAutofit/>
          </a:bodyPr>
          <a:lstStyle>
            <a:lvl1pPr marL="0" indent="0" algn="ctr">
              <a:buNone/>
              <a:defRPr sz="3528">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31" name="Straight Connector 30"/>
          <p:cNvCxnSpPr/>
          <p:nvPr/>
        </p:nvCxnSpPr>
        <p:spPr>
          <a:xfrm>
            <a:off x="1879301" y="5290773"/>
            <a:ext cx="96952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221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29957" y="4863308"/>
            <a:ext cx="9993894" cy="2159000"/>
          </a:xfrm>
        </p:spPr>
        <p:txBody>
          <a:bodyPr anchor="b">
            <a:normAutofit/>
          </a:bodyPr>
          <a:lstStyle>
            <a:lvl1pPr algn="l">
              <a:defRPr sz="4704" b="0" cap="none"/>
            </a:lvl1pPr>
          </a:lstStyle>
          <a:p>
            <a:r>
              <a:rPr lang="en-US"/>
              <a:t>Click to edit Master title style</a:t>
            </a:r>
            <a:endParaRPr lang="en-US" dirty="0"/>
          </a:p>
        </p:txBody>
      </p:sp>
      <p:sp>
        <p:nvSpPr>
          <p:cNvPr id="3" name="Text Placeholder 2"/>
          <p:cNvSpPr>
            <a:spLocks noGrp="1"/>
          </p:cNvSpPr>
          <p:nvPr>
            <p:ph type="body" idx="1"/>
          </p:nvPr>
        </p:nvSpPr>
        <p:spPr>
          <a:xfrm>
            <a:off x="1729955" y="7022308"/>
            <a:ext cx="9993897" cy="1264708"/>
          </a:xfrm>
        </p:spPr>
        <p:txBody>
          <a:bodyPr anchor="t">
            <a:normAutofit/>
          </a:bodyPr>
          <a:lstStyle>
            <a:lvl1pPr marL="0" indent="0" algn="l">
              <a:buNone/>
              <a:defRPr sz="2646">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4227098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071793" y="1443643"/>
            <a:ext cx="9297778" cy="3297984"/>
          </a:xfrm>
        </p:spPr>
        <p:txBody>
          <a:bodyPr anchor="ctr">
            <a:normAutofit/>
          </a:bodyPr>
          <a:lstStyle>
            <a:lvl1pPr algn="ctr">
              <a:defRPr sz="4704"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729955" y="5349452"/>
            <a:ext cx="9993897" cy="1303761"/>
          </a:xfrm>
        </p:spPr>
        <p:txBody>
          <a:bodyPr anchor="b">
            <a:normAutofit/>
          </a:bodyPr>
          <a:lstStyle>
            <a:lvl1pPr marL="0" indent="0" algn="l">
              <a:spcBef>
                <a:spcPts val="0"/>
              </a:spcBef>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9951" y="6658191"/>
            <a:ext cx="9993906" cy="1978789"/>
          </a:xfrm>
        </p:spPr>
        <p:txBody>
          <a:bodyPr anchor="t">
            <a:normAutofit/>
          </a:bodyPr>
          <a:lstStyle>
            <a:lvl1pPr marL="0" indent="0" algn="l">
              <a:buNone/>
              <a:defRPr sz="2352">
                <a:solidFill>
                  <a:schemeClr val="tx1"/>
                </a:solidFill>
              </a:defRPr>
            </a:lvl1pPr>
            <a:lvl2pPr marL="672038" indent="0">
              <a:buNone/>
              <a:defRPr sz="2352">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sp>
        <p:nvSpPr>
          <p:cNvPr id="12" name="TextBox 11"/>
          <p:cNvSpPr txBox="1"/>
          <p:nvPr/>
        </p:nvSpPr>
        <p:spPr>
          <a:xfrm>
            <a:off x="1290719" y="1318352"/>
            <a:ext cx="672243" cy="859567"/>
          </a:xfrm>
          <a:prstGeom prst="rect">
            <a:avLst/>
          </a:prstGeom>
        </p:spPr>
        <p:txBody>
          <a:bodyPr vert="horz" lIns="134408" tIns="67204" rIns="134408" bIns="67204" rtlCol="0" anchor="ctr">
            <a:noAutofit/>
          </a:bodyPr>
          <a:lstStyle/>
          <a:p>
            <a:pPr lvl="0"/>
            <a:r>
              <a:rPr lang="en-US" sz="11759" dirty="0">
                <a:solidFill>
                  <a:schemeClr val="tx1"/>
                </a:solidFill>
                <a:effectLst/>
              </a:rPr>
              <a:t>“</a:t>
            </a:r>
          </a:p>
        </p:txBody>
      </p:sp>
      <p:sp>
        <p:nvSpPr>
          <p:cNvPr id="13" name="TextBox 12"/>
          <p:cNvSpPr txBox="1"/>
          <p:nvPr/>
        </p:nvSpPr>
        <p:spPr>
          <a:xfrm>
            <a:off x="11244936" y="3833118"/>
            <a:ext cx="672243" cy="859567"/>
          </a:xfrm>
          <a:prstGeom prst="rect">
            <a:avLst/>
          </a:prstGeom>
        </p:spPr>
        <p:txBody>
          <a:bodyPr vert="horz" lIns="134408" tIns="67204" rIns="134408" bIns="67204" rtlCol="0" anchor="ctr">
            <a:noAutofit/>
          </a:bodyPr>
          <a:lstStyle/>
          <a:p>
            <a:pPr lvl="0" algn="r"/>
            <a:r>
              <a:rPr lang="en-US" sz="11759" dirty="0">
                <a:solidFill>
                  <a:schemeClr val="tx1"/>
                </a:solidFill>
                <a:effectLst/>
              </a:rPr>
              <a:t>”</a:t>
            </a:r>
          </a:p>
        </p:txBody>
      </p:sp>
      <p:cxnSp>
        <p:nvCxnSpPr>
          <p:cNvPr id="26" name="Straight Connector 25"/>
          <p:cNvCxnSpPr/>
          <p:nvPr/>
        </p:nvCxnSpPr>
        <p:spPr>
          <a:xfrm>
            <a:off x="1879301" y="5040313"/>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272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29951" y="1443642"/>
            <a:ext cx="9993903" cy="3372654"/>
          </a:xfrm>
        </p:spPr>
        <p:txBody>
          <a:bodyPr vert="horz" lIns="91440" tIns="45720" rIns="91440" bIns="45720" rtlCol="0" anchor="ctr">
            <a:normAutofit/>
          </a:bodyPr>
          <a:lstStyle>
            <a:lvl1pPr>
              <a:defRPr lang="en-US" sz="4704"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729955" y="5241925"/>
            <a:ext cx="9993897" cy="1330643"/>
          </a:xfrm>
        </p:spPr>
        <p:txBody>
          <a:bodyPr anchor="b">
            <a:normAutofit/>
          </a:bodyPr>
          <a:lstStyle>
            <a:lvl1pPr marL="0" indent="0" algn="l">
              <a:spcBef>
                <a:spcPts val="0"/>
              </a:spcBef>
              <a:buNone/>
              <a:defRPr sz="2940">
                <a:solidFill>
                  <a:schemeClr val="tx1"/>
                </a:solidFill>
              </a:defRPr>
            </a:lvl1pPr>
            <a:lvl2pPr marL="672038" indent="0">
              <a:buNone/>
              <a:defRPr sz="2646">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9952" y="6571075"/>
            <a:ext cx="9993903" cy="2065906"/>
          </a:xfrm>
        </p:spPr>
        <p:txBody>
          <a:bodyPr anchor="t">
            <a:normAutofit/>
          </a:bodyPr>
          <a:lstStyle>
            <a:lvl1pPr marL="0" indent="0" algn="l">
              <a:buNone/>
              <a:defRPr sz="2352">
                <a:solidFill>
                  <a:schemeClr val="tx1"/>
                </a:solidFill>
              </a:defRPr>
            </a:lvl1pPr>
            <a:lvl2pPr marL="672038" indent="0">
              <a:buNone/>
              <a:defRPr sz="2352">
                <a:solidFill>
                  <a:schemeClr val="tx1">
                    <a:tint val="75000"/>
                  </a:schemeClr>
                </a:solidFill>
              </a:defRPr>
            </a:lvl2pPr>
            <a:lvl3pPr marL="1344077" indent="0">
              <a:buNone/>
              <a:defRPr sz="2352">
                <a:solidFill>
                  <a:schemeClr val="tx1">
                    <a:tint val="75000"/>
                  </a:schemeClr>
                </a:solidFill>
              </a:defRPr>
            </a:lvl3pPr>
            <a:lvl4pPr marL="2016115" indent="0">
              <a:buNone/>
              <a:defRPr sz="2058">
                <a:solidFill>
                  <a:schemeClr val="tx1">
                    <a:tint val="75000"/>
                  </a:schemeClr>
                </a:solidFill>
              </a:defRPr>
            </a:lvl4pPr>
            <a:lvl5pPr marL="2688153" indent="0">
              <a:buNone/>
              <a:defRPr sz="2058">
                <a:solidFill>
                  <a:schemeClr val="tx1">
                    <a:tint val="75000"/>
                  </a:schemeClr>
                </a:solidFill>
              </a:defRPr>
            </a:lvl5pPr>
            <a:lvl6pPr marL="3360191" indent="0">
              <a:buNone/>
              <a:defRPr sz="2058">
                <a:solidFill>
                  <a:schemeClr val="tx1">
                    <a:tint val="75000"/>
                  </a:schemeClr>
                </a:solidFill>
              </a:defRPr>
            </a:lvl6pPr>
            <a:lvl7pPr marL="4032230" indent="0">
              <a:buNone/>
              <a:defRPr sz="2058">
                <a:solidFill>
                  <a:schemeClr val="tx1">
                    <a:tint val="75000"/>
                  </a:schemeClr>
                </a:solidFill>
              </a:defRPr>
            </a:lvl7pPr>
            <a:lvl8pPr marL="4704268" indent="0">
              <a:buNone/>
              <a:defRPr sz="2058">
                <a:solidFill>
                  <a:schemeClr val="tx1">
                    <a:tint val="75000"/>
                  </a:schemeClr>
                </a:solidFill>
              </a:defRPr>
            </a:lvl8pPr>
            <a:lvl9pPr marL="5376306" indent="0">
              <a:buNone/>
              <a:defRPr sz="20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5" name="Straight Connector 14"/>
          <p:cNvCxnSpPr/>
          <p:nvPr/>
        </p:nvCxnSpPr>
        <p:spPr>
          <a:xfrm>
            <a:off x="1879306" y="5040313"/>
            <a:ext cx="9711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145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29951" y="3660269"/>
            <a:ext cx="9993906" cy="497671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1879301" y="3461147"/>
            <a:ext cx="971121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387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4080" y="1333020"/>
            <a:ext cx="2379771" cy="73039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9954" y="1333020"/>
            <a:ext cx="7225628" cy="730396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971CA-A5B4-4996-9FCA-083D36ECCEF3}"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9180686" y="1333020"/>
            <a:ext cx="0" cy="73039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3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879299" y="3463484"/>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29952" y="1345461"/>
            <a:ext cx="9993903" cy="19165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729952" y="3655907"/>
            <a:ext cx="4906097" cy="50671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28213" y="3655907"/>
            <a:ext cx="4906097" cy="50671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3971CA-A5B4-4996-9FCA-083D36ECCEF3}"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134912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29955" y="3907797"/>
            <a:ext cx="4906097" cy="847052"/>
          </a:xfrm>
        </p:spPr>
        <p:txBody>
          <a:bodyPr anchor="b">
            <a:noAutofit/>
          </a:bodyPr>
          <a:lstStyle>
            <a:lvl1pPr marL="0" indent="0">
              <a:buNone/>
              <a:defRPr sz="3528" b="0">
                <a:solidFill>
                  <a:schemeClr val="accent1"/>
                </a:solidFill>
              </a:defRPr>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Click to edit Master text styles</a:t>
            </a:r>
          </a:p>
        </p:txBody>
      </p:sp>
      <p:sp>
        <p:nvSpPr>
          <p:cNvPr id="4" name="Content Placeholder 3"/>
          <p:cNvSpPr>
            <a:spLocks noGrp="1"/>
          </p:cNvSpPr>
          <p:nvPr>
            <p:ph sz="half" idx="2"/>
          </p:nvPr>
        </p:nvSpPr>
        <p:spPr>
          <a:xfrm>
            <a:off x="1729955" y="4767295"/>
            <a:ext cx="4906097" cy="39784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23332" y="3907797"/>
            <a:ext cx="4906097" cy="847052"/>
          </a:xfrm>
        </p:spPr>
        <p:txBody>
          <a:bodyPr anchor="b">
            <a:noAutofit/>
          </a:bodyPr>
          <a:lstStyle>
            <a:lvl1pPr marL="0" indent="0">
              <a:buNone/>
              <a:defRPr sz="3528" b="0">
                <a:solidFill>
                  <a:schemeClr val="accent1"/>
                </a:solidFill>
              </a:defRPr>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Click to edit Master text styles</a:t>
            </a:r>
          </a:p>
        </p:txBody>
      </p:sp>
      <p:sp>
        <p:nvSpPr>
          <p:cNvPr id="6" name="Content Placeholder 5"/>
          <p:cNvSpPr>
            <a:spLocks noGrp="1"/>
          </p:cNvSpPr>
          <p:nvPr>
            <p:ph sz="quarter" idx="4"/>
          </p:nvPr>
        </p:nvSpPr>
        <p:spPr>
          <a:xfrm>
            <a:off x="6823332" y="4767295"/>
            <a:ext cx="4906097" cy="39784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3971CA-A5B4-4996-9FCA-083D36ECCEF3}" type="datetimeFigureOut">
              <a:rPr lang="en-US" smtClean="0"/>
              <a:t>6/30/2024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661CA-C41D-460D-9965-DD2D94B3D684}" type="slidenum">
              <a:rPr lang="en-US" smtClean="0"/>
              <a:t>‹#›</a:t>
            </a:fld>
            <a:endParaRPr lang="en-US"/>
          </a:p>
        </p:txBody>
      </p:sp>
      <p:cxnSp>
        <p:nvCxnSpPr>
          <p:cNvPr id="41" name="Straight Connector 40"/>
          <p:cNvCxnSpPr/>
          <p:nvPr/>
        </p:nvCxnSpPr>
        <p:spPr>
          <a:xfrm>
            <a:off x="1879301" y="3461147"/>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24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9951" y="1345461"/>
            <a:ext cx="9993905" cy="191656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3971CA-A5B4-4996-9FCA-083D36ECCEF3}" type="datetimeFigureOut">
              <a:rPr lang="en-US" smtClean="0"/>
              <a:t>6/30/2024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661CA-C41D-460D-9965-DD2D94B3D684}" type="slidenum">
              <a:rPr lang="en-US" smtClean="0"/>
              <a:t>‹#›</a:t>
            </a:fld>
            <a:endParaRPr lang="en-US"/>
          </a:p>
        </p:txBody>
      </p:sp>
      <p:cxnSp>
        <p:nvCxnSpPr>
          <p:cNvPr id="14" name="Straight Connector 13"/>
          <p:cNvCxnSpPr/>
          <p:nvPr/>
        </p:nvCxnSpPr>
        <p:spPr>
          <a:xfrm>
            <a:off x="1879301" y="3461147"/>
            <a:ext cx="96952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4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971CA-A5B4-4996-9FCA-083D36ECCEF3}" type="datetimeFigureOut">
              <a:rPr lang="en-US" smtClean="0"/>
              <a:t>6/30/2024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276274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1" y="2041016"/>
            <a:ext cx="3729005" cy="2016125"/>
          </a:xfrm>
        </p:spPr>
        <p:txBody>
          <a:bodyPr anchor="b">
            <a:normAutofit/>
          </a:bodyPr>
          <a:lstStyle>
            <a:lvl1pPr algn="ctr">
              <a:defRPr sz="3528" b="0"/>
            </a:lvl1pPr>
          </a:lstStyle>
          <a:p>
            <a:r>
              <a:rPr lang="en-US"/>
              <a:t>Click to edit Master title style</a:t>
            </a:r>
            <a:endParaRPr lang="en-US" dirty="0"/>
          </a:p>
        </p:txBody>
      </p:sp>
      <p:sp>
        <p:nvSpPr>
          <p:cNvPr id="3" name="Content Placeholder 2"/>
          <p:cNvSpPr>
            <a:spLocks noGrp="1"/>
          </p:cNvSpPr>
          <p:nvPr>
            <p:ph idx="1"/>
          </p:nvPr>
        </p:nvSpPr>
        <p:spPr>
          <a:xfrm>
            <a:off x="6056349" y="1443644"/>
            <a:ext cx="5667509" cy="719333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9951" y="4455385"/>
            <a:ext cx="3729005" cy="3584228"/>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cxnSp>
        <p:nvCxnSpPr>
          <p:cNvPr id="16" name="Straight Connector 15"/>
          <p:cNvCxnSpPr/>
          <p:nvPr/>
        </p:nvCxnSpPr>
        <p:spPr>
          <a:xfrm>
            <a:off x="1879301" y="4281154"/>
            <a:ext cx="343030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49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951" y="2769059"/>
            <a:ext cx="5339211" cy="2016125"/>
          </a:xfrm>
        </p:spPr>
        <p:txBody>
          <a:bodyPr anchor="b">
            <a:normAutofit/>
          </a:bodyPr>
          <a:lstStyle>
            <a:lvl1pPr algn="ctr">
              <a:defRPr sz="3528"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7618934" y="1518316"/>
            <a:ext cx="4306209" cy="70439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52"/>
            </a:lvl1pPr>
            <a:lvl2pPr marL="672038" indent="0">
              <a:buNone/>
              <a:defRPr sz="2352"/>
            </a:lvl2pPr>
            <a:lvl3pPr marL="1344077" indent="0">
              <a:buNone/>
              <a:defRPr sz="2352"/>
            </a:lvl3pPr>
            <a:lvl4pPr marL="2016115" indent="0">
              <a:buNone/>
              <a:defRPr sz="2352"/>
            </a:lvl4pPr>
            <a:lvl5pPr marL="2688153" indent="0">
              <a:buNone/>
              <a:defRPr sz="2352"/>
            </a:lvl5pPr>
            <a:lvl6pPr marL="3360191" indent="0">
              <a:buNone/>
              <a:defRPr sz="2352"/>
            </a:lvl6pPr>
            <a:lvl7pPr marL="4032230" indent="0">
              <a:buNone/>
              <a:defRPr sz="2352"/>
            </a:lvl7pPr>
            <a:lvl8pPr marL="4704268" indent="0">
              <a:buNone/>
              <a:defRPr sz="2352"/>
            </a:lvl8pPr>
            <a:lvl9pPr marL="5376306"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1729951" y="4785183"/>
            <a:ext cx="5339210" cy="2688167"/>
          </a:xfrm>
        </p:spPr>
        <p:txBody>
          <a:bodyPr anchor="t">
            <a:normAutofit/>
          </a:bodyPr>
          <a:lstStyle>
            <a:lvl1pPr marL="0" indent="0" algn="ctr">
              <a:buNone/>
              <a:defRPr sz="2352"/>
            </a:lvl1pPr>
            <a:lvl2pPr marL="672038" indent="0">
              <a:buNone/>
              <a:defRPr sz="1764"/>
            </a:lvl2pPr>
            <a:lvl3pPr marL="1344077" indent="0">
              <a:buNone/>
              <a:defRPr sz="1470"/>
            </a:lvl3pPr>
            <a:lvl4pPr marL="2016115" indent="0">
              <a:buNone/>
              <a:defRPr sz="1323"/>
            </a:lvl4pPr>
            <a:lvl5pPr marL="2688153" indent="0">
              <a:buNone/>
              <a:defRPr sz="1323"/>
            </a:lvl5pPr>
            <a:lvl6pPr marL="3360191" indent="0">
              <a:buNone/>
              <a:defRPr sz="1323"/>
            </a:lvl6pPr>
            <a:lvl7pPr marL="4032230" indent="0">
              <a:buNone/>
              <a:defRPr sz="1323"/>
            </a:lvl7pPr>
            <a:lvl8pPr marL="4704268" indent="0">
              <a:buNone/>
              <a:defRPr sz="1323"/>
            </a:lvl8pPr>
            <a:lvl9pPr marL="5376306" indent="0">
              <a:buNone/>
              <a:defRPr sz="1323"/>
            </a:lvl9pPr>
          </a:lstStyle>
          <a:p>
            <a:pPr lvl="0"/>
            <a:r>
              <a:rPr lang="en-US"/>
              <a:t>Click to edit Master text styles</a:t>
            </a:r>
          </a:p>
        </p:txBody>
      </p:sp>
      <p:sp>
        <p:nvSpPr>
          <p:cNvPr id="5" name="Date Placeholder 4"/>
          <p:cNvSpPr>
            <a:spLocks noGrp="1"/>
          </p:cNvSpPr>
          <p:nvPr>
            <p:ph type="dt" sz="half" idx="10"/>
          </p:nvPr>
        </p:nvSpPr>
        <p:spPr/>
        <p:txBody>
          <a:bodyPr/>
          <a:lstStyle/>
          <a:p>
            <a:fld id="{C63971CA-A5B4-4996-9FCA-083D36ECCEF3}"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61CA-C41D-460D-9965-DD2D94B3D684}" type="slidenum">
              <a:rPr lang="en-US" smtClean="0"/>
              <a:t>‹#›</a:t>
            </a:fld>
            <a:endParaRPr lang="en-US"/>
          </a:p>
        </p:txBody>
      </p:sp>
    </p:spTree>
    <p:extLst>
      <p:ext uri="{BB962C8B-B14F-4D97-AF65-F5344CB8AC3E}">
        <p14:creationId xmlns:p14="http://schemas.microsoft.com/office/powerpoint/2010/main" val="166948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rgbClr val="FF0000"/>
            </a:gs>
            <a:gs pos="36000">
              <a:srgbClr val="00B050"/>
            </a:gs>
            <a:gs pos="59000">
              <a:srgbClr val="0070C0"/>
            </a:gs>
            <a:gs pos="80000">
              <a:srgbClr val="FF0000"/>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1"/>
            <a:ext cx="13441363" cy="10080626"/>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729952" y="1345461"/>
            <a:ext cx="9993903" cy="191656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9951" y="3660268"/>
            <a:ext cx="9993906" cy="506382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44085" y="8761432"/>
            <a:ext cx="1687936" cy="410692"/>
          </a:xfrm>
          <a:prstGeom prst="rect">
            <a:avLst/>
          </a:prstGeom>
        </p:spPr>
        <p:txBody>
          <a:bodyPr vert="horz" lIns="91440" tIns="45720" rIns="91440" bIns="45720" rtlCol="0" anchor="ctr"/>
          <a:lstStyle>
            <a:lvl1pPr algn="r">
              <a:defRPr sz="1470" b="0" i="0">
                <a:solidFill>
                  <a:schemeClr val="tx1"/>
                </a:solidFill>
                <a:effectLst/>
                <a:latin typeface="+mn-lt"/>
              </a:defRPr>
            </a:lvl1pPr>
          </a:lstStyle>
          <a:p>
            <a:fld id="{C63971CA-A5B4-4996-9FCA-083D36ECCEF3}" type="datetimeFigureOut">
              <a:rPr lang="en-US" smtClean="0"/>
              <a:t>6/30/2024</a:t>
            </a:fld>
            <a:endParaRPr lang="en-US"/>
          </a:p>
        </p:txBody>
      </p:sp>
      <p:sp>
        <p:nvSpPr>
          <p:cNvPr id="5" name="Footer Placeholder 4"/>
          <p:cNvSpPr>
            <a:spLocks noGrp="1"/>
          </p:cNvSpPr>
          <p:nvPr>
            <p:ph type="ftr" sz="quarter" idx="3"/>
          </p:nvPr>
        </p:nvSpPr>
        <p:spPr>
          <a:xfrm>
            <a:off x="1729951" y="8761432"/>
            <a:ext cx="7503684" cy="410692"/>
          </a:xfrm>
          <a:prstGeom prst="rect">
            <a:avLst/>
          </a:prstGeom>
        </p:spPr>
        <p:txBody>
          <a:bodyPr vert="horz" lIns="91440" tIns="45720" rIns="91440" bIns="45720" rtlCol="0" anchor="ctr"/>
          <a:lstStyle>
            <a:lvl1pPr algn="l">
              <a:defRPr sz="147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142471" y="8761432"/>
            <a:ext cx="581386" cy="410692"/>
          </a:xfrm>
          <a:prstGeom prst="rect">
            <a:avLst/>
          </a:prstGeom>
        </p:spPr>
        <p:txBody>
          <a:bodyPr vert="horz" lIns="91440" tIns="45720" rIns="91440" bIns="45720" rtlCol="0" anchor="ctr"/>
          <a:lstStyle>
            <a:lvl1pPr algn="r">
              <a:defRPr sz="1470" b="0" i="0">
                <a:solidFill>
                  <a:schemeClr val="tx1"/>
                </a:solidFill>
                <a:effectLst/>
                <a:latin typeface="+mn-lt"/>
              </a:defRPr>
            </a:lvl1pPr>
          </a:lstStyle>
          <a:p>
            <a:fld id="{931661CA-C41D-460D-9965-DD2D94B3D684}" type="slidenum">
              <a:rPr lang="en-US" smtClean="0"/>
              <a:t>‹#›</a:t>
            </a:fld>
            <a:endParaRPr lang="en-US"/>
          </a:p>
        </p:txBody>
      </p:sp>
    </p:spTree>
    <p:extLst>
      <p:ext uri="{BB962C8B-B14F-4D97-AF65-F5344CB8AC3E}">
        <p14:creationId xmlns:p14="http://schemas.microsoft.com/office/powerpoint/2010/main" val="3676956364"/>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 id="2147484549" r:id="rId14"/>
    <p:sldLayoutId id="2147484550" r:id="rId15"/>
    <p:sldLayoutId id="2147484551" r:id="rId16"/>
    <p:sldLayoutId id="2147484552" r:id="rId17"/>
  </p:sldLayoutIdLst>
  <p:txStyles>
    <p:titleStyle>
      <a:lvl1pPr algn="ctr" defTabSz="672038" rtl="0" eaLnBrk="1" latinLnBrk="0" hangingPunct="1">
        <a:spcBef>
          <a:spcPct val="0"/>
        </a:spcBef>
        <a:buNone/>
        <a:defRPr sz="58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0024" indent="-420024" algn="l" defTabSz="672038" rtl="0" eaLnBrk="1" latinLnBrk="0" hangingPunct="1">
        <a:spcBef>
          <a:spcPct val="20000"/>
        </a:spcBef>
        <a:spcAft>
          <a:spcPts val="882"/>
        </a:spcAft>
        <a:buClr>
          <a:schemeClr val="accent1"/>
        </a:buClr>
        <a:buSzPct val="115000"/>
        <a:buFont typeface="Arial"/>
        <a:buChar char="•"/>
        <a:defRPr sz="3528" kern="1200" cap="none">
          <a:solidFill>
            <a:schemeClr val="tx1">
              <a:lumMod val="85000"/>
              <a:lumOff val="15000"/>
            </a:schemeClr>
          </a:solidFill>
          <a:effectLst/>
          <a:latin typeface="+mn-lt"/>
          <a:ea typeface="+mn-ea"/>
          <a:cs typeface="+mn-cs"/>
        </a:defRPr>
      </a:lvl1pPr>
      <a:lvl2pPr marL="1092062" indent="-420024" algn="l" defTabSz="672038" rtl="0" eaLnBrk="1" latinLnBrk="0" hangingPunct="1">
        <a:spcBef>
          <a:spcPct val="20000"/>
        </a:spcBef>
        <a:spcAft>
          <a:spcPts val="882"/>
        </a:spcAft>
        <a:buClr>
          <a:schemeClr val="accent1"/>
        </a:buClr>
        <a:buSzPct val="115000"/>
        <a:buFont typeface="Arial"/>
        <a:buChar char="•"/>
        <a:defRPr sz="2940" kern="1200" cap="none">
          <a:solidFill>
            <a:schemeClr val="tx1">
              <a:lumMod val="85000"/>
              <a:lumOff val="15000"/>
            </a:schemeClr>
          </a:solidFill>
          <a:effectLst/>
          <a:latin typeface="+mn-lt"/>
          <a:ea typeface="+mn-ea"/>
          <a:cs typeface="+mn-cs"/>
        </a:defRPr>
      </a:lvl2pPr>
      <a:lvl3pPr marL="1764100" indent="-420024" algn="l" defTabSz="672038" rtl="0" eaLnBrk="1" latinLnBrk="0" hangingPunct="1">
        <a:spcBef>
          <a:spcPct val="20000"/>
        </a:spcBef>
        <a:spcAft>
          <a:spcPts val="882"/>
        </a:spcAft>
        <a:buClr>
          <a:schemeClr val="accent1"/>
        </a:buClr>
        <a:buSzPct val="115000"/>
        <a:buFont typeface="Arial"/>
        <a:buChar char="•"/>
        <a:defRPr sz="2646" kern="1200" cap="none">
          <a:solidFill>
            <a:schemeClr val="tx1">
              <a:lumMod val="85000"/>
              <a:lumOff val="15000"/>
            </a:schemeClr>
          </a:solidFill>
          <a:effectLst/>
          <a:latin typeface="+mn-lt"/>
          <a:ea typeface="+mn-ea"/>
          <a:cs typeface="+mn-cs"/>
        </a:defRPr>
      </a:lvl3pPr>
      <a:lvl4pPr marL="2268129" indent="-252014" algn="l" defTabSz="672038" rtl="0" eaLnBrk="1" latinLnBrk="0" hangingPunct="1">
        <a:spcBef>
          <a:spcPct val="20000"/>
        </a:spcBef>
        <a:spcAft>
          <a:spcPts val="882"/>
        </a:spcAft>
        <a:buClr>
          <a:schemeClr val="accent1"/>
        </a:buClr>
        <a:buSzPct val="115000"/>
        <a:buFont typeface="Arial"/>
        <a:buChar char="•"/>
        <a:defRPr sz="2352" kern="1200" cap="none">
          <a:solidFill>
            <a:schemeClr val="tx1">
              <a:lumMod val="85000"/>
              <a:lumOff val="15000"/>
            </a:schemeClr>
          </a:solidFill>
          <a:effectLst/>
          <a:latin typeface="+mn-lt"/>
          <a:ea typeface="+mn-ea"/>
          <a:cs typeface="+mn-cs"/>
        </a:defRPr>
      </a:lvl4pPr>
      <a:lvl5pPr marL="2940167" indent="-252014"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5pPr>
      <a:lvl6pPr marL="3696211"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6pPr>
      <a:lvl7pPr marL="4368249"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7pPr>
      <a:lvl8pPr marL="5040287"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8pPr>
      <a:lvl9pPr marL="5712325"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9pPr>
    </p:bodyStyle>
    <p:otherStyle>
      <a:defPPr>
        <a:defRPr lang="en-US"/>
      </a:defPPr>
      <a:lvl1pPr marL="0" algn="l" defTabSz="672038" rtl="0" eaLnBrk="1" latinLnBrk="0" hangingPunct="1">
        <a:defRPr sz="2646" kern="1200">
          <a:solidFill>
            <a:schemeClr val="tx1"/>
          </a:solidFill>
          <a:latin typeface="+mn-lt"/>
          <a:ea typeface="+mn-ea"/>
          <a:cs typeface="+mn-cs"/>
        </a:defRPr>
      </a:lvl1pPr>
      <a:lvl2pPr marL="672038" algn="l" defTabSz="672038" rtl="0" eaLnBrk="1" latinLnBrk="0" hangingPunct="1">
        <a:defRPr sz="2646" kern="1200">
          <a:solidFill>
            <a:schemeClr val="tx1"/>
          </a:solidFill>
          <a:latin typeface="+mn-lt"/>
          <a:ea typeface="+mn-ea"/>
          <a:cs typeface="+mn-cs"/>
        </a:defRPr>
      </a:lvl2pPr>
      <a:lvl3pPr marL="1344077" algn="l" defTabSz="672038" rtl="0" eaLnBrk="1" latinLnBrk="0" hangingPunct="1">
        <a:defRPr sz="2646" kern="1200">
          <a:solidFill>
            <a:schemeClr val="tx1"/>
          </a:solidFill>
          <a:latin typeface="+mn-lt"/>
          <a:ea typeface="+mn-ea"/>
          <a:cs typeface="+mn-cs"/>
        </a:defRPr>
      </a:lvl3pPr>
      <a:lvl4pPr marL="2016115" algn="l" defTabSz="672038" rtl="0" eaLnBrk="1" latinLnBrk="0" hangingPunct="1">
        <a:defRPr sz="2646" kern="1200">
          <a:solidFill>
            <a:schemeClr val="tx1"/>
          </a:solidFill>
          <a:latin typeface="+mn-lt"/>
          <a:ea typeface="+mn-ea"/>
          <a:cs typeface="+mn-cs"/>
        </a:defRPr>
      </a:lvl4pPr>
      <a:lvl5pPr marL="2688153" algn="l" defTabSz="672038" rtl="0" eaLnBrk="1" latinLnBrk="0" hangingPunct="1">
        <a:defRPr sz="2646" kern="1200">
          <a:solidFill>
            <a:schemeClr val="tx1"/>
          </a:solidFill>
          <a:latin typeface="+mn-lt"/>
          <a:ea typeface="+mn-ea"/>
          <a:cs typeface="+mn-cs"/>
        </a:defRPr>
      </a:lvl5pPr>
      <a:lvl6pPr marL="3360191" algn="l" defTabSz="672038" rtl="0" eaLnBrk="1" latinLnBrk="0" hangingPunct="1">
        <a:defRPr sz="2646" kern="1200">
          <a:solidFill>
            <a:schemeClr val="tx1"/>
          </a:solidFill>
          <a:latin typeface="+mn-lt"/>
          <a:ea typeface="+mn-ea"/>
          <a:cs typeface="+mn-cs"/>
        </a:defRPr>
      </a:lvl6pPr>
      <a:lvl7pPr marL="4032230" algn="l" defTabSz="672038" rtl="0" eaLnBrk="1" latinLnBrk="0" hangingPunct="1">
        <a:defRPr sz="2646" kern="1200">
          <a:solidFill>
            <a:schemeClr val="tx1"/>
          </a:solidFill>
          <a:latin typeface="+mn-lt"/>
          <a:ea typeface="+mn-ea"/>
          <a:cs typeface="+mn-cs"/>
        </a:defRPr>
      </a:lvl7pPr>
      <a:lvl8pPr marL="4704268" algn="l" defTabSz="672038" rtl="0" eaLnBrk="1" latinLnBrk="0" hangingPunct="1">
        <a:defRPr sz="2646" kern="1200">
          <a:solidFill>
            <a:schemeClr val="tx1"/>
          </a:solidFill>
          <a:latin typeface="+mn-lt"/>
          <a:ea typeface="+mn-ea"/>
          <a:cs typeface="+mn-cs"/>
        </a:defRPr>
      </a:lvl8pPr>
      <a:lvl9pPr marL="5376306" algn="l" defTabSz="672038" rtl="0" eaLnBrk="1" latinLnBrk="0" hangingPunct="1">
        <a:defRPr sz="264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3453809" cy="10080625"/>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729952" y="1345461"/>
            <a:ext cx="9993903" cy="191656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9951" y="3660268"/>
            <a:ext cx="9993906" cy="506382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44085" y="8761432"/>
            <a:ext cx="1687936" cy="410692"/>
          </a:xfrm>
          <a:prstGeom prst="rect">
            <a:avLst/>
          </a:prstGeom>
        </p:spPr>
        <p:txBody>
          <a:bodyPr vert="horz" lIns="91440" tIns="45720" rIns="91440" bIns="45720" rtlCol="0" anchor="ctr"/>
          <a:lstStyle>
            <a:lvl1pPr algn="r">
              <a:defRPr sz="1470" b="0" i="0">
                <a:solidFill>
                  <a:schemeClr val="tx1"/>
                </a:solidFill>
                <a:effectLst/>
                <a:latin typeface="+mn-lt"/>
              </a:defRPr>
            </a:lvl1pPr>
          </a:lstStyle>
          <a:p>
            <a:fld id="{C63971CA-A5B4-4996-9FCA-083D36ECCEF3}" type="datetimeFigureOut">
              <a:rPr lang="en-US" smtClean="0"/>
              <a:t>6/30/2024</a:t>
            </a:fld>
            <a:endParaRPr lang="en-US"/>
          </a:p>
        </p:txBody>
      </p:sp>
      <p:sp>
        <p:nvSpPr>
          <p:cNvPr id="5" name="Footer Placeholder 4"/>
          <p:cNvSpPr>
            <a:spLocks noGrp="1"/>
          </p:cNvSpPr>
          <p:nvPr>
            <p:ph type="ftr" sz="quarter" idx="3"/>
          </p:nvPr>
        </p:nvSpPr>
        <p:spPr>
          <a:xfrm>
            <a:off x="1729951" y="8761432"/>
            <a:ext cx="7503684" cy="410692"/>
          </a:xfrm>
          <a:prstGeom prst="rect">
            <a:avLst/>
          </a:prstGeom>
        </p:spPr>
        <p:txBody>
          <a:bodyPr vert="horz" lIns="91440" tIns="45720" rIns="91440" bIns="45720" rtlCol="0" anchor="ctr"/>
          <a:lstStyle>
            <a:lvl1pPr algn="l">
              <a:defRPr sz="147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142471" y="8761432"/>
            <a:ext cx="581386" cy="410692"/>
          </a:xfrm>
          <a:prstGeom prst="rect">
            <a:avLst/>
          </a:prstGeom>
        </p:spPr>
        <p:txBody>
          <a:bodyPr vert="horz" lIns="91440" tIns="45720" rIns="91440" bIns="45720" rtlCol="0" anchor="ctr"/>
          <a:lstStyle>
            <a:lvl1pPr algn="r">
              <a:defRPr sz="1470" b="0" i="0">
                <a:solidFill>
                  <a:schemeClr val="tx1"/>
                </a:solidFill>
                <a:effectLst/>
                <a:latin typeface="+mn-lt"/>
              </a:defRPr>
            </a:lvl1pPr>
          </a:lstStyle>
          <a:p>
            <a:fld id="{931661CA-C41D-460D-9965-DD2D94B3D684}" type="slidenum">
              <a:rPr lang="en-US" smtClean="0"/>
              <a:t>‹#›</a:t>
            </a:fld>
            <a:endParaRPr lang="en-US"/>
          </a:p>
        </p:txBody>
      </p:sp>
    </p:spTree>
    <p:extLst>
      <p:ext uri="{BB962C8B-B14F-4D97-AF65-F5344CB8AC3E}">
        <p14:creationId xmlns:p14="http://schemas.microsoft.com/office/powerpoint/2010/main" val="217542418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85" r:id="rId14"/>
    <p:sldLayoutId id="2147484586" r:id="rId15"/>
    <p:sldLayoutId id="2147484587" r:id="rId16"/>
    <p:sldLayoutId id="2147484588" r:id="rId17"/>
  </p:sldLayoutIdLst>
  <p:txStyles>
    <p:titleStyle>
      <a:lvl1pPr algn="ctr" defTabSz="672038" rtl="0" eaLnBrk="1" latinLnBrk="0" hangingPunct="1">
        <a:spcBef>
          <a:spcPct val="0"/>
        </a:spcBef>
        <a:buNone/>
        <a:defRPr sz="58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0024" indent="-420024" algn="l" defTabSz="672038" rtl="0" eaLnBrk="1" latinLnBrk="0" hangingPunct="1">
        <a:spcBef>
          <a:spcPct val="20000"/>
        </a:spcBef>
        <a:spcAft>
          <a:spcPts val="882"/>
        </a:spcAft>
        <a:buClr>
          <a:schemeClr val="accent1"/>
        </a:buClr>
        <a:buSzPct val="115000"/>
        <a:buFont typeface="Arial"/>
        <a:buChar char="•"/>
        <a:defRPr sz="3528" kern="1200" cap="none">
          <a:solidFill>
            <a:schemeClr val="tx1">
              <a:lumMod val="85000"/>
              <a:lumOff val="15000"/>
            </a:schemeClr>
          </a:solidFill>
          <a:effectLst/>
          <a:latin typeface="+mn-lt"/>
          <a:ea typeface="+mn-ea"/>
          <a:cs typeface="+mn-cs"/>
        </a:defRPr>
      </a:lvl1pPr>
      <a:lvl2pPr marL="1092062" indent="-420024" algn="l" defTabSz="672038" rtl="0" eaLnBrk="1" latinLnBrk="0" hangingPunct="1">
        <a:spcBef>
          <a:spcPct val="20000"/>
        </a:spcBef>
        <a:spcAft>
          <a:spcPts val="882"/>
        </a:spcAft>
        <a:buClr>
          <a:schemeClr val="accent1"/>
        </a:buClr>
        <a:buSzPct val="115000"/>
        <a:buFont typeface="Arial"/>
        <a:buChar char="•"/>
        <a:defRPr sz="2940" kern="1200" cap="none">
          <a:solidFill>
            <a:schemeClr val="tx1">
              <a:lumMod val="85000"/>
              <a:lumOff val="15000"/>
            </a:schemeClr>
          </a:solidFill>
          <a:effectLst/>
          <a:latin typeface="+mn-lt"/>
          <a:ea typeface="+mn-ea"/>
          <a:cs typeface="+mn-cs"/>
        </a:defRPr>
      </a:lvl2pPr>
      <a:lvl3pPr marL="1764100" indent="-420024" algn="l" defTabSz="672038" rtl="0" eaLnBrk="1" latinLnBrk="0" hangingPunct="1">
        <a:spcBef>
          <a:spcPct val="20000"/>
        </a:spcBef>
        <a:spcAft>
          <a:spcPts val="882"/>
        </a:spcAft>
        <a:buClr>
          <a:schemeClr val="accent1"/>
        </a:buClr>
        <a:buSzPct val="115000"/>
        <a:buFont typeface="Arial"/>
        <a:buChar char="•"/>
        <a:defRPr sz="2646" kern="1200" cap="none">
          <a:solidFill>
            <a:schemeClr val="tx1">
              <a:lumMod val="85000"/>
              <a:lumOff val="15000"/>
            </a:schemeClr>
          </a:solidFill>
          <a:effectLst/>
          <a:latin typeface="+mn-lt"/>
          <a:ea typeface="+mn-ea"/>
          <a:cs typeface="+mn-cs"/>
        </a:defRPr>
      </a:lvl3pPr>
      <a:lvl4pPr marL="2268129" indent="-252014" algn="l" defTabSz="672038" rtl="0" eaLnBrk="1" latinLnBrk="0" hangingPunct="1">
        <a:spcBef>
          <a:spcPct val="20000"/>
        </a:spcBef>
        <a:spcAft>
          <a:spcPts val="882"/>
        </a:spcAft>
        <a:buClr>
          <a:schemeClr val="accent1"/>
        </a:buClr>
        <a:buSzPct val="115000"/>
        <a:buFont typeface="Arial"/>
        <a:buChar char="•"/>
        <a:defRPr sz="2352" kern="1200" cap="none">
          <a:solidFill>
            <a:schemeClr val="tx1">
              <a:lumMod val="85000"/>
              <a:lumOff val="15000"/>
            </a:schemeClr>
          </a:solidFill>
          <a:effectLst/>
          <a:latin typeface="+mn-lt"/>
          <a:ea typeface="+mn-ea"/>
          <a:cs typeface="+mn-cs"/>
        </a:defRPr>
      </a:lvl4pPr>
      <a:lvl5pPr marL="2940167" indent="-252014"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5pPr>
      <a:lvl6pPr marL="3696211"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6pPr>
      <a:lvl7pPr marL="4368249"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7pPr>
      <a:lvl8pPr marL="5040287"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8pPr>
      <a:lvl9pPr marL="5712325" indent="-336019" algn="l" defTabSz="672038" rtl="0" eaLnBrk="1" latinLnBrk="0" hangingPunct="1">
        <a:spcBef>
          <a:spcPct val="20000"/>
        </a:spcBef>
        <a:spcAft>
          <a:spcPts val="882"/>
        </a:spcAft>
        <a:buClr>
          <a:schemeClr val="accent1"/>
        </a:buClr>
        <a:buSzPct val="115000"/>
        <a:buFont typeface="Arial"/>
        <a:buChar char="•"/>
        <a:defRPr sz="2058" kern="1200" cap="none">
          <a:solidFill>
            <a:schemeClr val="tx1">
              <a:lumMod val="85000"/>
              <a:lumOff val="15000"/>
            </a:schemeClr>
          </a:solidFill>
          <a:effectLst/>
          <a:latin typeface="+mn-lt"/>
          <a:ea typeface="+mn-ea"/>
          <a:cs typeface="+mn-cs"/>
        </a:defRPr>
      </a:lvl9pPr>
    </p:bodyStyle>
    <p:otherStyle>
      <a:defPPr>
        <a:defRPr lang="en-US"/>
      </a:defPPr>
      <a:lvl1pPr marL="0" algn="l" defTabSz="672038" rtl="0" eaLnBrk="1" latinLnBrk="0" hangingPunct="1">
        <a:defRPr sz="2646" kern="1200">
          <a:solidFill>
            <a:schemeClr val="tx1"/>
          </a:solidFill>
          <a:latin typeface="+mn-lt"/>
          <a:ea typeface="+mn-ea"/>
          <a:cs typeface="+mn-cs"/>
        </a:defRPr>
      </a:lvl1pPr>
      <a:lvl2pPr marL="672038" algn="l" defTabSz="672038" rtl="0" eaLnBrk="1" latinLnBrk="0" hangingPunct="1">
        <a:defRPr sz="2646" kern="1200">
          <a:solidFill>
            <a:schemeClr val="tx1"/>
          </a:solidFill>
          <a:latin typeface="+mn-lt"/>
          <a:ea typeface="+mn-ea"/>
          <a:cs typeface="+mn-cs"/>
        </a:defRPr>
      </a:lvl2pPr>
      <a:lvl3pPr marL="1344077" algn="l" defTabSz="672038" rtl="0" eaLnBrk="1" latinLnBrk="0" hangingPunct="1">
        <a:defRPr sz="2646" kern="1200">
          <a:solidFill>
            <a:schemeClr val="tx1"/>
          </a:solidFill>
          <a:latin typeface="+mn-lt"/>
          <a:ea typeface="+mn-ea"/>
          <a:cs typeface="+mn-cs"/>
        </a:defRPr>
      </a:lvl3pPr>
      <a:lvl4pPr marL="2016115" algn="l" defTabSz="672038" rtl="0" eaLnBrk="1" latinLnBrk="0" hangingPunct="1">
        <a:defRPr sz="2646" kern="1200">
          <a:solidFill>
            <a:schemeClr val="tx1"/>
          </a:solidFill>
          <a:latin typeface="+mn-lt"/>
          <a:ea typeface="+mn-ea"/>
          <a:cs typeface="+mn-cs"/>
        </a:defRPr>
      </a:lvl4pPr>
      <a:lvl5pPr marL="2688153" algn="l" defTabSz="672038" rtl="0" eaLnBrk="1" latinLnBrk="0" hangingPunct="1">
        <a:defRPr sz="2646" kern="1200">
          <a:solidFill>
            <a:schemeClr val="tx1"/>
          </a:solidFill>
          <a:latin typeface="+mn-lt"/>
          <a:ea typeface="+mn-ea"/>
          <a:cs typeface="+mn-cs"/>
        </a:defRPr>
      </a:lvl5pPr>
      <a:lvl6pPr marL="3360191" algn="l" defTabSz="672038" rtl="0" eaLnBrk="1" latinLnBrk="0" hangingPunct="1">
        <a:defRPr sz="2646" kern="1200">
          <a:solidFill>
            <a:schemeClr val="tx1"/>
          </a:solidFill>
          <a:latin typeface="+mn-lt"/>
          <a:ea typeface="+mn-ea"/>
          <a:cs typeface="+mn-cs"/>
        </a:defRPr>
      </a:lvl6pPr>
      <a:lvl7pPr marL="4032230" algn="l" defTabSz="672038" rtl="0" eaLnBrk="1" latinLnBrk="0" hangingPunct="1">
        <a:defRPr sz="2646" kern="1200">
          <a:solidFill>
            <a:schemeClr val="tx1"/>
          </a:solidFill>
          <a:latin typeface="+mn-lt"/>
          <a:ea typeface="+mn-ea"/>
          <a:cs typeface="+mn-cs"/>
        </a:defRPr>
      </a:lvl7pPr>
      <a:lvl8pPr marL="4704268" algn="l" defTabSz="672038" rtl="0" eaLnBrk="1" latinLnBrk="0" hangingPunct="1">
        <a:defRPr sz="2646" kern="1200">
          <a:solidFill>
            <a:schemeClr val="tx1"/>
          </a:solidFill>
          <a:latin typeface="+mn-lt"/>
          <a:ea typeface="+mn-ea"/>
          <a:cs typeface="+mn-cs"/>
        </a:defRPr>
      </a:lvl8pPr>
      <a:lvl9pPr marL="5376306" algn="l" defTabSz="672038" rtl="0" eaLnBrk="1" latinLnBrk="0" hangingPunct="1">
        <a:defRPr sz="264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38" userDrawn="1">
          <p15:clr>
            <a:srgbClr val="F26B43"/>
          </p15:clr>
        </p15:guide>
        <p15:guide id="2" orient="horz" pos="5821" userDrawn="1">
          <p15:clr>
            <a:srgbClr val="F26B43"/>
          </p15:clr>
        </p15:guide>
        <p15:guide id="3" orient="horz" pos="2258" userDrawn="1">
          <p15:clr>
            <a:srgbClr val="F26B43"/>
          </p15:clr>
        </p15:guide>
        <p15:guide id="4" orient="horz" pos="5644" userDrawn="1">
          <p15:clr>
            <a:srgbClr val="F26B43"/>
          </p15:clr>
        </p15:guide>
        <p15:guide id="5" pos="4868" userDrawn="1">
          <p15:clr>
            <a:srgbClr val="F26B43"/>
          </p15:clr>
        </p15:guide>
        <p15:guide id="6" pos="5291" userDrawn="1">
          <p15:clr>
            <a:srgbClr val="F26B43"/>
          </p15:clr>
        </p15:guide>
        <p15:guide id="7" orient="horz" pos="529" userDrawn="1">
          <p15:clr>
            <a:srgbClr val="F26B43"/>
          </p15:clr>
        </p15:guide>
        <p15:guide id="8" pos="8123" userDrawn="1">
          <p15:clr>
            <a:srgbClr val="F26B43"/>
          </p15:clr>
        </p15:guide>
        <p15:guide id="9" pos="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33000">
              <a:srgbClr val="FFFF00"/>
            </a:gs>
            <a:gs pos="62000">
              <a:srgbClr val="0070C0"/>
            </a:gs>
            <a:gs pos="93000">
              <a:srgbClr val="FF0000"/>
            </a:gs>
          </a:gsLst>
          <a:lin ang="108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8908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D57246-56ED-F13B-6489-444995E887E7}"/>
              </a:ext>
            </a:extLst>
          </p:cNvPr>
          <p:cNvSpPr txBox="1"/>
          <p:nvPr/>
        </p:nvSpPr>
        <p:spPr>
          <a:xfrm>
            <a:off x="3068277" y="0"/>
            <a:ext cx="7613578" cy="646331"/>
          </a:xfrm>
          <a:prstGeom prst="rect">
            <a:avLst/>
          </a:prstGeom>
          <a:solidFill>
            <a:schemeClr val="bg2"/>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AC97395-C5C3-B34F-41F7-6E1DCA468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33" y="646331"/>
            <a:ext cx="12145568" cy="4237396"/>
          </a:xfrm>
          <a:prstGeom prst="rect">
            <a:avLst/>
          </a:prstGeom>
          <a:solidFill>
            <a:srgbClr val="D5F4FF"/>
          </a:solidFill>
        </p:spPr>
      </p:pic>
      <p:sp>
        <p:nvSpPr>
          <p:cNvPr id="9" name="TextBox 8">
            <a:extLst>
              <a:ext uri="{FF2B5EF4-FFF2-40B4-BE49-F238E27FC236}">
                <a16:creationId xmlns:a16="http://schemas.microsoft.com/office/drawing/2014/main" id="{0516D55B-1800-7E56-A1C6-456ED73041C2}"/>
              </a:ext>
            </a:extLst>
          </p:cNvPr>
          <p:cNvSpPr txBox="1"/>
          <p:nvPr/>
        </p:nvSpPr>
        <p:spPr>
          <a:xfrm>
            <a:off x="1075459" y="5196898"/>
            <a:ext cx="4410941"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What are they doing? </a:t>
            </a:r>
            <a:endParaRPr lang="en-GB"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CBD563E-41AB-1CBE-DDB8-11F10F359EBE}"/>
              </a:ext>
            </a:extLst>
          </p:cNvPr>
          <p:cNvSpPr txBox="1"/>
          <p:nvPr/>
        </p:nvSpPr>
        <p:spPr>
          <a:xfrm>
            <a:off x="805296" y="6430173"/>
            <a:ext cx="6722918"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What are the other animals doing? </a:t>
            </a:r>
            <a:endParaRPr lang="en-GB" sz="3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BBDD784-EE0B-38E4-EBAD-31F741CD78C1}"/>
              </a:ext>
            </a:extLst>
          </p:cNvPr>
          <p:cNvSpPr txBox="1"/>
          <p:nvPr/>
        </p:nvSpPr>
        <p:spPr>
          <a:xfrm>
            <a:off x="805296" y="7976619"/>
            <a:ext cx="6722918"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Why are they holding the twig?</a:t>
            </a:r>
            <a:endParaRPr lang="en-GB" sz="3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02816B7-24F4-7CCC-D5F9-925A5F9B6D2A}"/>
              </a:ext>
            </a:extLst>
          </p:cNvPr>
          <p:cNvSpPr txBox="1"/>
          <p:nvPr/>
        </p:nvSpPr>
        <p:spPr>
          <a:xfrm>
            <a:off x="6624927" y="5206892"/>
            <a:ext cx="5740977"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They are beginning the race. </a:t>
            </a:r>
            <a:endParaRPr lang="en-GB"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1C9C34B-CFB7-6911-FEB8-D1B4B43ECCE9}"/>
              </a:ext>
            </a:extLst>
          </p:cNvPr>
          <p:cNvSpPr txBox="1"/>
          <p:nvPr/>
        </p:nvSpPr>
        <p:spPr>
          <a:xfrm>
            <a:off x="7798377" y="6436456"/>
            <a:ext cx="3693968"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Watching the race. </a:t>
            </a:r>
            <a:endParaRPr lang="en-GB" sz="3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C69CF4B-6208-8A72-7E0C-7917499F5D4F}"/>
              </a:ext>
            </a:extLst>
          </p:cNvPr>
          <p:cNvSpPr txBox="1"/>
          <p:nvPr/>
        </p:nvSpPr>
        <p:spPr>
          <a:xfrm>
            <a:off x="7320396" y="7976619"/>
            <a:ext cx="504550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because the race will start here.</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151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E84B39-7FEF-560B-91BB-6F4522C3946C}"/>
              </a:ext>
            </a:extLst>
          </p:cNvPr>
          <p:cNvPicPr>
            <a:picLocks noChangeAspect="1"/>
          </p:cNvPicPr>
          <p:nvPr/>
        </p:nvPicPr>
        <p:blipFill>
          <a:blip r:embed="rId2"/>
          <a:stretch>
            <a:fillRect/>
          </a:stretch>
        </p:blipFill>
        <p:spPr>
          <a:xfrm>
            <a:off x="761954" y="703754"/>
            <a:ext cx="11917453" cy="4637173"/>
          </a:xfrm>
          <a:prstGeom prst="rect">
            <a:avLst/>
          </a:prstGeom>
        </p:spPr>
      </p:pic>
      <p:sp>
        <p:nvSpPr>
          <p:cNvPr id="6" name="TextBox 5">
            <a:extLst>
              <a:ext uri="{FF2B5EF4-FFF2-40B4-BE49-F238E27FC236}">
                <a16:creationId xmlns:a16="http://schemas.microsoft.com/office/drawing/2014/main" id="{6031383E-D725-470D-9D4D-0E84CA7207A9}"/>
              </a:ext>
            </a:extLst>
          </p:cNvPr>
          <p:cNvSpPr txBox="1"/>
          <p:nvPr/>
        </p:nvSpPr>
        <p:spPr>
          <a:xfrm>
            <a:off x="3068277" y="0"/>
            <a:ext cx="7613578" cy="646331"/>
          </a:xfrm>
          <a:prstGeom prst="rect">
            <a:avLst/>
          </a:prstGeom>
          <a:solidFill>
            <a:schemeClr val="bg2"/>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724B0B9-9B04-165F-01A1-87D3CA5E01E5}"/>
              </a:ext>
            </a:extLst>
          </p:cNvPr>
          <p:cNvSpPr txBox="1"/>
          <p:nvPr/>
        </p:nvSpPr>
        <p:spPr>
          <a:xfrm>
            <a:off x="929987" y="5553071"/>
            <a:ext cx="672291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Where are the tortoise and the hare now? </a:t>
            </a:r>
            <a:endParaRPr lang="en-GB"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2FB2AB-DAF8-77E9-474B-889B475526B7}"/>
              </a:ext>
            </a:extLst>
          </p:cNvPr>
          <p:cNvSpPr txBox="1"/>
          <p:nvPr/>
        </p:nvSpPr>
        <p:spPr>
          <a:xfrm>
            <a:off x="929987" y="6657172"/>
            <a:ext cx="441094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What is the hare doing? </a:t>
            </a:r>
            <a:endParaRPr lang="en-GB"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6139743-3407-CA8C-ED8A-8C51D3678B0A}"/>
              </a:ext>
            </a:extLst>
          </p:cNvPr>
          <p:cNvSpPr txBox="1"/>
          <p:nvPr/>
        </p:nvSpPr>
        <p:spPr>
          <a:xfrm>
            <a:off x="929987" y="7826934"/>
            <a:ext cx="672291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Why do you think the hare is taking rest?</a:t>
            </a:r>
            <a:endParaRPr lang="en-GB"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7677020-F8CC-0B71-AC39-5E48EEE71EEE}"/>
              </a:ext>
            </a:extLst>
          </p:cNvPr>
          <p:cNvSpPr txBox="1"/>
          <p:nvPr/>
        </p:nvSpPr>
        <p:spPr>
          <a:xfrm>
            <a:off x="8795906" y="5475829"/>
            <a:ext cx="1885949"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in a race. </a:t>
            </a:r>
            <a:endParaRPr lang="en-GB"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BB17340-CF6C-BF51-5B2A-15D22D09C683}"/>
              </a:ext>
            </a:extLst>
          </p:cNvPr>
          <p:cNvSpPr txBox="1"/>
          <p:nvPr/>
        </p:nvSpPr>
        <p:spPr>
          <a:xfrm>
            <a:off x="7913399" y="6657172"/>
            <a:ext cx="2581419"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taking rest </a:t>
            </a:r>
            <a:endParaRPr lang="en-GB"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66BF5F1-4527-861D-BEA5-06A356D99046}"/>
              </a:ext>
            </a:extLst>
          </p:cNvPr>
          <p:cNvSpPr txBox="1"/>
          <p:nvPr/>
        </p:nvSpPr>
        <p:spPr>
          <a:xfrm>
            <a:off x="7652905" y="7826934"/>
            <a:ext cx="5365425"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Because the tortoise is far behind</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323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iterate type="lt">
                                    <p:tmPct val="10000"/>
                                  </p:iterate>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28395A-4525-D797-E9AE-46000A0F59FF}"/>
              </a:ext>
            </a:extLst>
          </p:cNvPr>
          <p:cNvPicPr>
            <a:picLocks noChangeAspect="1"/>
          </p:cNvPicPr>
          <p:nvPr/>
        </p:nvPicPr>
        <p:blipFill>
          <a:blip r:embed="rId2"/>
          <a:stretch>
            <a:fillRect/>
          </a:stretch>
        </p:blipFill>
        <p:spPr>
          <a:xfrm>
            <a:off x="587878" y="646331"/>
            <a:ext cx="12265605" cy="5215120"/>
          </a:xfrm>
          <a:prstGeom prst="rect">
            <a:avLst/>
          </a:prstGeom>
        </p:spPr>
      </p:pic>
      <p:sp>
        <p:nvSpPr>
          <p:cNvPr id="5" name="TextBox 4">
            <a:extLst>
              <a:ext uri="{FF2B5EF4-FFF2-40B4-BE49-F238E27FC236}">
                <a16:creationId xmlns:a16="http://schemas.microsoft.com/office/drawing/2014/main" id="{DB61B0F8-1E3E-71A3-4EBC-6233A29D0B84}"/>
              </a:ext>
            </a:extLst>
          </p:cNvPr>
          <p:cNvSpPr txBox="1"/>
          <p:nvPr/>
        </p:nvSpPr>
        <p:spPr>
          <a:xfrm>
            <a:off x="3068277" y="0"/>
            <a:ext cx="7613578" cy="646331"/>
          </a:xfrm>
          <a:prstGeom prst="rect">
            <a:avLst/>
          </a:prstGeom>
          <a:solidFill>
            <a:schemeClr val="bg2"/>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56FBA98-7F33-9832-B109-67F53653D431}"/>
              </a:ext>
            </a:extLst>
          </p:cNvPr>
          <p:cNvSpPr txBox="1"/>
          <p:nvPr/>
        </p:nvSpPr>
        <p:spPr>
          <a:xfrm>
            <a:off x="846859" y="7907077"/>
            <a:ext cx="8778695"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Why do you think the tortoise won the competition?</a:t>
            </a:r>
            <a:endParaRPr lang="en-GB"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7C4BE23-C549-E36D-7962-7A5CA2BB1A3A}"/>
              </a:ext>
            </a:extLst>
          </p:cNvPr>
          <p:cNvSpPr txBox="1"/>
          <p:nvPr/>
        </p:nvSpPr>
        <p:spPr>
          <a:xfrm>
            <a:off x="846859" y="6177565"/>
            <a:ext cx="5873822"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What can you see in the picture? </a:t>
            </a:r>
            <a:endParaRPr lang="en-GB"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527E6EA-DF34-2FBD-7D01-C81AA637F785}"/>
              </a:ext>
            </a:extLst>
          </p:cNvPr>
          <p:cNvSpPr txBox="1"/>
          <p:nvPr/>
        </p:nvSpPr>
        <p:spPr>
          <a:xfrm>
            <a:off x="846859" y="7173126"/>
            <a:ext cx="484857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Who won the competition? </a:t>
            </a:r>
            <a:endParaRPr lang="en-GB"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D3CA651-A0AB-9B5C-D416-2040D245E464}"/>
              </a:ext>
            </a:extLst>
          </p:cNvPr>
          <p:cNvSpPr txBox="1"/>
          <p:nvPr/>
        </p:nvSpPr>
        <p:spPr>
          <a:xfrm>
            <a:off x="6720681" y="6177564"/>
            <a:ext cx="4279322"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Final moment of the race. </a:t>
            </a:r>
            <a:endParaRPr lang="en-GB"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3BF38F1-B354-11B5-3128-79657F4BE496}"/>
              </a:ext>
            </a:extLst>
          </p:cNvPr>
          <p:cNvSpPr txBox="1"/>
          <p:nvPr/>
        </p:nvSpPr>
        <p:spPr>
          <a:xfrm>
            <a:off x="6720681" y="7125938"/>
            <a:ext cx="238989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the tortoise.  </a:t>
            </a:r>
            <a:endParaRPr lang="en-GB"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684F5F4-0882-4120-1F7D-8B25D73CBDD2}"/>
              </a:ext>
            </a:extLst>
          </p:cNvPr>
          <p:cNvSpPr txBox="1"/>
          <p:nvPr/>
        </p:nvSpPr>
        <p:spPr>
          <a:xfrm>
            <a:off x="7705528" y="8593840"/>
            <a:ext cx="5147955"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“Slow but steady wins the race” </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174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circle(in)">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B255BD-1028-03CC-5008-E60F4D724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58" y="5556597"/>
            <a:ext cx="7071151" cy="3689855"/>
          </a:xfrm>
          <a:prstGeom prst="rect">
            <a:avLst/>
          </a:prstGeom>
        </p:spPr>
      </p:pic>
      <p:sp>
        <p:nvSpPr>
          <p:cNvPr id="2" name="TextBox 1">
            <a:extLst>
              <a:ext uri="{FF2B5EF4-FFF2-40B4-BE49-F238E27FC236}">
                <a16:creationId xmlns:a16="http://schemas.microsoft.com/office/drawing/2014/main" id="{1F47A98A-C1D5-C210-7E28-03EC236E8CD8}"/>
              </a:ext>
            </a:extLst>
          </p:cNvPr>
          <p:cNvSpPr txBox="1"/>
          <p:nvPr/>
        </p:nvSpPr>
        <p:spPr>
          <a:xfrm>
            <a:off x="1702697" y="1025282"/>
            <a:ext cx="8818518" cy="769441"/>
          </a:xfrm>
          <a:prstGeom prst="rect">
            <a:avLst/>
          </a:prstGeom>
          <a:solidFill>
            <a:schemeClr val="bg2"/>
          </a:solidFill>
        </p:spPr>
        <p:txBody>
          <a:bodyPr wrap="square" rtlCol="0">
            <a:spAutoFit/>
          </a:bodyPr>
          <a:lstStyle/>
          <a:p>
            <a:pPr marL="275920" indent="-275920">
              <a:buFont typeface="Wingdings" panose="05000000000000000000" pitchFamily="2" charset="2"/>
              <a:buChar char="v"/>
            </a:pPr>
            <a:r>
              <a:rPr lang="en-US" sz="4400" dirty="0">
                <a:latin typeface="Times New Roman" panose="02020603050405020304" pitchFamily="18" charset="0"/>
                <a:cs typeface="Times New Roman" panose="02020603050405020304" pitchFamily="18" charset="0"/>
              </a:rPr>
              <a:t>Open your text book at page no: 54 </a:t>
            </a:r>
            <a:endParaRPr lang="en-GB"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98F3D68-1C89-85C1-4D0B-EC6083587A72}"/>
              </a:ext>
            </a:extLst>
          </p:cNvPr>
          <p:cNvSpPr txBox="1"/>
          <p:nvPr/>
        </p:nvSpPr>
        <p:spPr>
          <a:xfrm>
            <a:off x="3351101" y="17452"/>
            <a:ext cx="6442751" cy="983987"/>
          </a:xfrm>
          <a:prstGeom prst="rect">
            <a:avLst/>
          </a:prstGeom>
          <a:solidFill>
            <a:schemeClr val="bg2"/>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reading </a:t>
            </a:r>
            <a:endParaRPr lang="en-GB"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0449ED0-F381-510D-B53A-B2268FD9F908}"/>
              </a:ext>
            </a:extLst>
          </p:cNvPr>
          <p:cNvSpPr txBox="1"/>
          <p:nvPr/>
        </p:nvSpPr>
        <p:spPr>
          <a:xfrm>
            <a:off x="984041" y="1794723"/>
            <a:ext cx="11176869" cy="523220"/>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75920" indent="-27592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Everybody put on your finger on the text sima and listen to me attentively </a:t>
            </a:r>
            <a:endParaRPr lang="en-GB" sz="28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577C3D0-C2BA-7259-DF0E-3ABE0D2AA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32" y="2317943"/>
            <a:ext cx="11443486" cy="2295525"/>
          </a:xfrm>
          <a:prstGeom prst="rect">
            <a:avLst/>
          </a:prstGeom>
        </p:spPr>
      </p:pic>
      <p:sp>
        <p:nvSpPr>
          <p:cNvPr id="14" name="TextBox 13">
            <a:extLst>
              <a:ext uri="{FF2B5EF4-FFF2-40B4-BE49-F238E27FC236}">
                <a16:creationId xmlns:a16="http://schemas.microsoft.com/office/drawing/2014/main" id="{7F1FC259-1DA1-85CC-3DEB-8DB1FA00B891}"/>
              </a:ext>
            </a:extLst>
          </p:cNvPr>
          <p:cNvSpPr txBox="1"/>
          <p:nvPr/>
        </p:nvSpPr>
        <p:spPr>
          <a:xfrm>
            <a:off x="917386" y="4613468"/>
            <a:ext cx="11606590" cy="1938992"/>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One day, a hare was walking in the forest when he saw a tortoise. The hare was the fastest animal in the forest. The tortoise was the slowest animal in the forest. The hare called out to the tortoise, “Hurry up! You are so slow! Can’t you walk faster? Can’t you run?” A. Listen and read. The tortoise felt angry and said to the hare, “Why don’t we have a race? Maybe I can win!”</a:t>
            </a:r>
            <a:endParaRPr lang="en-GB"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F3028E0-4C8E-DFE2-0889-556EB5F5CE77}"/>
              </a:ext>
            </a:extLst>
          </p:cNvPr>
          <p:cNvSpPr txBox="1"/>
          <p:nvPr/>
        </p:nvSpPr>
        <p:spPr>
          <a:xfrm>
            <a:off x="7332672" y="6747019"/>
            <a:ext cx="4922360" cy="230832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hare laughed and laughed. “Sure! I will win!” the hare said. They agreed to start next to a big tree and finish at the river. Then they called their friends to watch. The hare stood beside the tortoise and the race began.</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556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iterate type="wd">
                                    <p:tmPct val="10000"/>
                                  </p:iterate>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iterate type="wd">
                                    <p:tmPct val="10000"/>
                                  </p:iterate>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iterate type="wd">
                                    <p:tmPct val="10000"/>
                                  </p:iterate>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60CA33-9061-A43C-E35B-D991245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15" y="6481023"/>
            <a:ext cx="12124103" cy="2974704"/>
          </a:xfrm>
          <a:prstGeom prst="rect">
            <a:avLst/>
          </a:prstGeom>
        </p:spPr>
      </p:pic>
      <p:sp>
        <p:nvSpPr>
          <p:cNvPr id="2" name="TextBox 1">
            <a:extLst>
              <a:ext uri="{FF2B5EF4-FFF2-40B4-BE49-F238E27FC236}">
                <a16:creationId xmlns:a16="http://schemas.microsoft.com/office/drawing/2014/main" id="{E292D24C-FEFB-F37A-FFB7-A60AE04761DD}"/>
              </a:ext>
            </a:extLst>
          </p:cNvPr>
          <p:cNvSpPr txBox="1"/>
          <p:nvPr/>
        </p:nvSpPr>
        <p:spPr>
          <a:xfrm>
            <a:off x="3351101" y="0"/>
            <a:ext cx="6442751" cy="983987"/>
          </a:xfrm>
          <a:prstGeom prst="rect">
            <a:avLst/>
          </a:prstGeom>
          <a:solidFill>
            <a:schemeClr val="bg2"/>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reading </a:t>
            </a:r>
            <a:endParaRPr lang="en-GB"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5E88A45-F304-B847-D4A3-ACF01E0512BA}"/>
              </a:ext>
            </a:extLst>
          </p:cNvPr>
          <p:cNvSpPr txBox="1"/>
          <p:nvPr/>
        </p:nvSpPr>
        <p:spPr>
          <a:xfrm>
            <a:off x="1132246" y="1001439"/>
            <a:ext cx="11176869" cy="523220"/>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75920" indent="-27592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Everybody put on your finger on the text sima and listen to me attentively </a:t>
            </a:r>
            <a:endParaRPr lang="en-GB"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CDF026C-E70F-B3ED-F636-7365DB62CC50}"/>
              </a:ext>
            </a:extLst>
          </p:cNvPr>
          <p:cNvSpPr txBox="1"/>
          <p:nvPr/>
        </p:nvSpPr>
        <p:spPr>
          <a:xfrm>
            <a:off x="847143" y="1755882"/>
            <a:ext cx="11580668" cy="1323439"/>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One day, a hare was walking in the forest when he saw a tortoise. </a:t>
            </a:r>
            <a:endParaRPr lang="en-GB" sz="4000" dirty="0"/>
          </a:p>
        </p:txBody>
      </p:sp>
      <p:sp>
        <p:nvSpPr>
          <p:cNvPr id="7" name="TextBox 6">
            <a:extLst>
              <a:ext uri="{FF2B5EF4-FFF2-40B4-BE49-F238E27FC236}">
                <a16:creationId xmlns:a16="http://schemas.microsoft.com/office/drawing/2014/main" id="{C59D43FF-0162-2369-8E6F-94401B6A0BB4}"/>
              </a:ext>
            </a:extLst>
          </p:cNvPr>
          <p:cNvSpPr txBox="1"/>
          <p:nvPr/>
        </p:nvSpPr>
        <p:spPr>
          <a:xfrm>
            <a:off x="2956303" y="2417601"/>
            <a:ext cx="10022392" cy="707886"/>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The hare was the fastest animal in the forest. </a:t>
            </a:r>
            <a:endParaRPr lang="en-GB" sz="4000" dirty="0"/>
          </a:p>
        </p:txBody>
      </p:sp>
      <p:sp>
        <p:nvSpPr>
          <p:cNvPr id="11" name="TextBox 10">
            <a:extLst>
              <a:ext uri="{FF2B5EF4-FFF2-40B4-BE49-F238E27FC236}">
                <a16:creationId xmlns:a16="http://schemas.microsoft.com/office/drawing/2014/main" id="{94053436-9889-822D-0F81-BFEDD04969C9}"/>
              </a:ext>
            </a:extLst>
          </p:cNvPr>
          <p:cNvSpPr txBox="1"/>
          <p:nvPr/>
        </p:nvSpPr>
        <p:spPr>
          <a:xfrm>
            <a:off x="810083" y="3085741"/>
            <a:ext cx="11451776" cy="707886"/>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The tortoise was the slowest animal in the forest. </a:t>
            </a:r>
            <a:endParaRPr lang="en-GB" sz="4000" dirty="0"/>
          </a:p>
        </p:txBody>
      </p:sp>
      <p:sp>
        <p:nvSpPr>
          <p:cNvPr id="13" name="TextBox 12">
            <a:extLst>
              <a:ext uri="{FF2B5EF4-FFF2-40B4-BE49-F238E27FC236}">
                <a16:creationId xmlns:a16="http://schemas.microsoft.com/office/drawing/2014/main" id="{8242AEB8-1468-4821-F703-22E0B6402DB0}"/>
              </a:ext>
            </a:extLst>
          </p:cNvPr>
          <p:cNvSpPr txBox="1"/>
          <p:nvPr/>
        </p:nvSpPr>
        <p:spPr>
          <a:xfrm>
            <a:off x="833711" y="3834144"/>
            <a:ext cx="11653676" cy="1323439"/>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The hare called out to the tortoise, “Hurry up! You are so slow! Can’t you walk faster? Can’t you run?” </a:t>
            </a:r>
            <a:endParaRPr lang="en-GB" sz="4000" dirty="0"/>
          </a:p>
        </p:txBody>
      </p:sp>
      <p:sp>
        <p:nvSpPr>
          <p:cNvPr id="15" name="TextBox 14">
            <a:extLst>
              <a:ext uri="{FF2B5EF4-FFF2-40B4-BE49-F238E27FC236}">
                <a16:creationId xmlns:a16="http://schemas.microsoft.com/office/drawing/2014/main" id="{4F7DD09C-5B50-4D7C-B39E-57BDD30DE079}"/>
              </a:ext>
            </a:extLst>
          </p:cNvPr>
          <p:cNvSpPr txBox="1"/>
          <p:nvPr/>
        </p:nvSpPr>
        <p:spPr>
          <a:xfrm>
            <a:off x="833711" y="5157583"/>
            <a:ext cx="11700932" cy="1323439"/>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The tortoise felt angry and said to the hare, “Why don’t we have a race? Maybe I can win!” </a:t>
            </a:r>
            <a:endParaRPr lang="en-GB" sz="4000" dirty="0"/>
          </a:p>
        </p:txBody>
      </p:sp>
    </p:spTree>
    <p:extLst>
      <p:ext uri="{BB962C8B-B14F-4D97-AF65-F5344CB8AC3E}">
        <p14:creationId xmlns:p14="http://schemas.microsoft.com/office/powerpoint/2010/main" val="895095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grpId="0" nodeType="clickEffect">
                                  <p:stCondLst>
                                    <p:cond delay="0"/>
                                  </p:stCondLst>
                                  <p:iterate type="lt">
                                    <p:tmPct val="10000"/>
                                  </p:iterate>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2D24C-FEFB-F37A-FFB7-A60AE04761DD}"/>
              </a:ext>
            </a:extLst>
          </p:cNvPr>
          <p:cNvSpPr txBox="1"/>
          <p:nvPr/>
        </p:nvSpPr>
        <p:spPr>
          <a:xfrm>
            <a:off x="3351101" y="0"/>
            <a:ext cx="6442751" cy="983987"/>
          </a:xfrm>
          <a:prstGeom prst="rect">
            <a:avLst/>
          </a:prstGeom>
          <a:solidFill>
            <a:schemeClr val="bg2"/>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reading </a:t>
            </a:r>
            <a:endParaRPr lang="en-GB" sz="579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5E88A45-F304-B847-D4A3-ACF01E0512BA}"/>
              </a:ext>
            </a:extLst>
          </p:cNvPr>
          <p:cNvSpPr txBox="1"/>
          <p:nvPr/>
        </p:nvSpPr>
        <p:spPr>
          <a:xfrm>
            <a:off x="1132246" y="1001439"/>
            <a:ext cx="11176869" cy="523220"/>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75920" indent="-27592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Everybody put on your finger on the text sima and listen to me attentively </a:t>
            </a:r>
            <a:endParaRPr lang="en-GB"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8662B45-D50D-1348-0562-2AA78334B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718" y="4045340"/>
            <a:ext cx="9117990" cy="4757933"/>
          </a:xfrm>
          <a:prstGeom prst="rect">
            <a:avLst/>
          </a:prstGeom>
        </p:spPr>
      </p:pic>
      <p:sp>
        <p:nvSpPr>
          <p:cNvPr id="6" name="TextBox 5">
            <a:extLst>
              <a:ext uri="{FF2B5EF4-FFF2-40B4-BE49-F238E27FC236}">
                <a16:creationId xmlns:a16="http://schemas.microsoft.com/office/drawing/2014/main" id="{EC68535C-D364-AAEB-6080-04DA18E6E242}"/>
              </a:ext>
            </a:extLst>
          </p:cNvPr>
          <p:cNvSpPr txBox="1"/>
          <p:nvPr/>
        </p:nvSpPr>
        <p:spPr>
          <a:xfrm>
            <a:off x="857610" y="1647946"/>
            <a:ext cx="11726141" cy="1200329"/>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The hare laughed and laughed. “Sure! I will win!” the hare said. </a:t>
            </a:r>
            <a:endParaRPr lang="en-GB" sz="3600" dirty="0"/>
          </a:p>
        </p:txBody>
      </p:sp>
      <p:sp>
        <p:nvSpPr>
          <p:cNvPr id="9" name="TextBox 8">
            <a:extLst>
              <a:ext uri="{FF2B5EF4-FFF2-40B4-BE49-F238E27FC236}">
                <a16:creationId xmlns:a16="http://schemas.microsoft.com/office/drawing/2014/main" id="{0F52D705-5F4F-9477-0629-684085AF70BA}"/>
              </a:ext>
            </a:extLst>
          </p:cNvPr>
          <p:cNvSpPr txBox="1"/>
          <p:nvPr/>
        </p:nvSpPr>
        <p:spPr>
          <a:xfrm>
            <a:off x="857610" y="2938432"/>
            <a:ext cx="11726141" cy="646331"/>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They agreed to start next to a big tree and finish at the river. </a:t>
            </a:r>
            <a:endParaRPr lang="en-GB" sz="3600" dirty="0"/>
          </a:p>
        </p:txBody>
      </p:sp>
      <p:sp>
        <p:nvSpPr>
          <p:cNvPr id="11" name="TextBox 10">
            <a:extLst>
              <a:ext uri="{FF2B5EF4-FFF2-40B4-BE49-F238E27FC236}">
                <a16:creationId xmlns:a16="http://schemas.microsoft.com/office/drawing/2014/main" id="{F36B3590-238D-DEE0-D81A-3D0EBB740C52}"/>
              </a:ext>
            </a:extLst>
          </p:cNvPr>
          <p:cNvSpPr txBox="1"/>
          <p:nvPr/>
        </p:nvSpPr>
        <p:spPr>
          <a:xfrm>
            <a:off x="857610" y="3722174"/>
            <a:ext cx="8244826"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Then they called their friends to watch. </a:t>
            </a:r>
            <a:endParaRPr lang="en-GB" sz="3200" dirty="0"/>
          </a:p>
        </p:txBody>
      </p:sp>
      <p:sp>
        <p:nvSpPr>
          <p:cNvPr id="13" name="TextBox 12">
            <a:extLst>
              <a:ext uri="{FF2B5EF4-FFF2-40B4-BE49-F238E27FC236}">
                <a16:creationId xmlns:a16="http://schemas.microsoft.com/office/drawing/2014/main" id="{7841210B-D76E-90F0-B738-FFFE258DF1F1}"/>
              </a:ext>
            </a:extLst>
          </p:cNvPr>
          <p:cNvSpPr txBox="1"/>
          <p:nvPr/>
        </p:nvSpPr>
        <p:spPr>
          <a:xfrm>
            <a:off x="618258" y="4505916"/>
            <a:ext cx="10312977"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 The hare stood beside the tortoise and the race began.</a:t>
            </a:r>
            <a:endParaRPr lang="en-GB" sz="3200" dirty="0"/>
          </a:p>
        </p:txBody>
      </p:sp>
    </p:spTree>
    <p:extLst>
      <p:ext uri="{BB962C8B-B14F-4D97-AF65-F5344CB8AC3E}">
        <p14:creationId xmlns:p14="http://schemas.microsoft.com/office/powerpoint/2010/main" val="3784343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9"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D8FDC1-C7A2-4A64-82D2-4862D2F0DDCB}"/>
              </a:ext>
            </a:extLst>
          </p:cNvPr>
          <p:cNvSpPr/>
          <p:nvPr/>
        </p:nvSpPr>
        <p:spPr>
          <a:xfrm>
            <a:off x="4696690" y="0"/>
            <a:ext cx="4535209" cy="769441"/>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4400" b="1" dirty="0">
                <a:ln w="0"/>
                <a:effectLst>
                  <a:outerShdw blurRad="38100" dist="38100" dir="2700000" algn="tl">
                    <a:srgbClr val="000000">
                      <a:alpha val="43137"/>
                    </a:srgbClr>
                  </a:outerShdw>
                  <a:reflection blurRad="6350" stA="53000" endA="300" endPos="35500" dir="5400000" sy="-90000" algn="bl" rotWithShape="0"/>
                </a:effectLst>
              </a:rPr>
              <a:t>New words </a:t>
            </a:r>
          </a:p>
        </p:txBody>
      </p:sp>
      <p:sp>
        <p:nvSpPr>
          <p:cNvPr id="6" name="TextBox 5">
            <a:extLst>
              <a:ext uri="{FF2B5EF4-FFF2-40B4-BE49-F238E27FC236}">
                <a16:creationId xmlns:a16="http://schemas.microsoft.com/office/drawing/2014/main" id="{B368764D-09F6-25AA-64CC-B701B1BE69EF}"/>
              </a:ext>
            </a:extLst>
          </p:cNvPr>
          <p:cNvSpPr txBox="1"/>
          <p:nvPr/>
        </p:nvSpPr>
        <p:spPr>
          <a:xfrm>
            <a:off x="1511875" y="1549251"/>
            <a:ext cx="1213573"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slow</a:t>
            </a:r>
            <a:endParaRPr lang="en-GB"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2F4D7F0-6A68-EA12-9C0C-39C00786926A}"/>
              </a:ext>
            </a:extLst>
          </p:cNvPr>
          <p:cNvSpPr txBox="1"/>
          <p:nvPr/>
        </p:nvSpPr>
        <p:spPr>
          <a:xfrm>
            <a:off x="6753843" y="6749179"/>
            <a:ext cx="1339332"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furious</a:t>
            </a:r>
            <a:endParaRPr lang="en-GB"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DFA6032-B2AA-B239-32C0-CFE58FA80652}"/>
              </a:ext>
            </a:extLst>
          </p:cNvPr>
          <p:cNvSpPr txBox="1"/>
          <p:nvPr/>
        </p:nvSpPr>
        <p:spPr>
          <a:xfrm>
            <a:off x="6646601" y="5180569"/>
            <a:ext cx="1263876"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beside </a:t>
            </a:r>
            <a:endParaRPr lang="en-GB"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FF20F49-35E0-D2C2-2819-304504FE6C98}"/>
              </a:ext>
            </a:extLst>
          </p:cNvPr>
          <p:cNvSpPr txBox="1"/>
          <p:nvPr/>
        </p:nvSpPr>
        <p:spPr>
          <a:xfrm>
            <a:off x="6646601" y="3879763"/>
            <a:ext cx="188054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next to </a:t>
            </a:r>
            <a:endParaRPr lang="en-GB" sz="3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BA103FF-1800-F95F-4183-0AEAB2858C0A}"/>
              </a:ext>
            </a:extLst>
          </p:cNvPr>
          <p:cNvSpPr txBox="1"/>
          <p:nvPr/>
        </p:nvSpPr>
        <p:spPr>
          <a:xfrm>
            <a:off x="6875577" y="2681772"/>
            <a:ext cx="987206"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win</a:t>
            </a:r>
            <a:endParaRPr lang="en-GB" sz="3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845386E-B0D5-D110-0618-01A49CEE4820}"/>
              </a:ext>
            </a:extLst>
          </p:cNvPr>
          <p:cNvSpPr txBox="1"/>
          <p:nvPr/>
        </p:nvSpPr>
        <p:spPr>
          <a:xfrm>
            <a:off x="6847252" y="1595124"/>
            <a:ext cx="161600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race</a:t>
            </a:r>
            <a:endParaRPr lang="en-GB"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01D66488-EF01-CD06-3BC7-C422C9240F4D}"/>
              </a:ext>
            </a:extLst>
          </p:cNvPr>
          <p:cNvSpPr txBox="1"/>
          <p:nvPr/>
        </p:nvSpPr>
        <p:spPr>
          <a:xfrm>
            <a:off x="1511875" y="6647726"/>
            <a:ext cx="1339332"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watch</a:t>
            </a:r>
            <a:endParaRPr lang="en-GB" sz="3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BDD201D-9878-D8BC-93E4-FBB85ABBA385}"/>
              </a:ext>
            </a:extLst>
          </p:cNvPr>
          <p:cNvSpPr txBox="1"/>
          <p:nvPr/>
        </p:nvSpPr>
        <p:spPr>
          <a:xfrm>
            <a:off x="1511875" y="5062137"/>
            <a:ext cx="1339332"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agree</a:t>
            </a:r>
            <a:endParaRPr lang="en-GB" sz="3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8FD905D-E4E4-42F3-8AB1-172B0595DF39}"/>
              </a:ext>
            </a:extLst>
          </p:cNvPr>
          <p:cNvSpPr txBox="1"/>
          <p:nvPr/>
        </p:nvSpPr>
        <p:spPr>
          <a:xfrm>
            <a:off x="1511875" y="3719615"/>
            <a:ext cx="120099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angry</a:t>
            </a:r>
            <a:endParaRPr lang="en-GB" sz="32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9EC887B-A990-1CA3-CAE7-2590FFDE2421}"/>
              </a:ext>
            </a:extLst>
          </p:cNvPr>
          <p:cNvSpPr txBox="1"/>
          <p:nvPr/>
        </p:nvSpPr>
        <p:spPr>
          <a:xfrm>
            <a:off x="1511875" y="2637962"/>
            <a:ext cx="987206"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fast </a:t>
            </a:r>
            <a:endParaRPr lang="en-GB"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22A572D-BCFB-392E-0503-83C85426D74A}"/>
              </a:ext>
            </a:extLst>
          </p:cNvPr>
          <p:cNvSpPr txBox="1"/>
          <p:nvPr/>
        </p:nvSpPr>
        <p:spPr>
          <a:xfrm>
            <a:off x="3804802" y="1564781"/>
            <a:ext cx="1213573" cy="584775"/>
          </a:xfrm>
          <a:prstGeom prst="rect">
            <a:avLst/>
          </a:prstGeom>
          <a:noFill/>
        </p:spPr>
        <p:txBody>
          <a:bodyPr wrap="square">
            <a:spAutoFit/>
          </a:bodyPr>
          <a:lstStyle/>
          <a:p>
            <a:r>
              <a:rPr lang="bn-IN" sz="3200" dirty="0">
                <a:latin typeface="Nikosh" panose="02000000000000000000" pitchFamily="2" charset="0"/>
                <a:cs typeface="Nikosh" panose="02000000000000000000" pitchFamily="2" charset="0"/>
              </a:rPr>
              <a:t>ধীর</a:t>
            </a:r>
            <a:endParaRPr lang="en-GB" sz="3200" dirty="0">
              <a:latin typeface="Nikosh" panose="02000000000000000000" pitchFamily="2" charset="0"/>
              <a:cs typeface="Nikosh" panose="02000000000000000000" pitchFamily="2" charset="0"/>
            </a:endParaRPr>
          </a:p>
        </p:txBody>
      </p:sp>
      <p:sp>
        <p:nvSpPr>
          <p:cNvPr id="3" name="TextBox 2">
            <a:extLst>
              <a:ext uri="{FF2B5EF4-FFF2-40B4-BE49-F238E27FC236}">
                <a16:creationId xmlns:a16="http://schemas.microsoft.com/office/drawing/2014/main" id="{4467061C-04D3-3B62-C7F6-94177712AFF3}"/>
              </a:ext>
            </a:extLst>
          </p:cNvPr>
          <p:cNvSpPr txBox="1"/>
          <p:nvPr/>
        </p:nvSpPr>
        <p:spPr>
          <a:xfrm>
            <a:off x="3566243" y="2681772"/>
            <a:ext cx="1213573"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দ্রুত </a:t>
            </a:r>
            <a:endParaRPr lang="en-GB" sz="3200" dirty="0">
              <a:latin typeface="Nikosh" panose="02000000000000000000" pitchFamily="2" charset="0"/>
              <a:cs typeface="Nikosh" panose="02000000000000000000" pitchFamily="2" charset="0"/>
            </a:endParaRPr>
          </a:p>
        </p:txBody>
      </p:sp>
      <p:sp>
        <p:nvSpPr>
          <p:cNvPr id="4" name="TextBox 3">
            <a:extLst>
              <a:ext uri="{FF2B5EF4-FFF2-40B4-BE49-F238E27FC236}">
                <a16:creationId xmlns:a16="http://schemas.microsoft.com/office/drawing/2014/main" id="{52073C2C-2ED2-F056-24E5-3A53224D2F62}"/>
              </a:ext>
            </a:extLst>
          </p:cNvPr>
          <p:cNvSpPr txBox="1"/>
          <p:nvPr/>
        </p:nvSpPr>
        <p:spPr>
          <a:xfrm>
            <a:off x="3638545" y="3798763"/>
            <a:ext cx="1379829"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রাগান্বিত </a:t>
            </a:r>
            <a:endParaRPr lang="en-GB" sz="3200" dirty="0">
              <a:latin typeface="Nikosh" panose="02000000000000000000" pitchFamily="2" charset="0"/>
              <a:cs typeface="Nikosh" panose="02000000000000000000" pitchFamily="2" charset="0"/>
            </a:endParaRPr>
          </a:p>
        </p:txBody>
      </p:sp>
      <p:sp>
        <p:nvSpPr>
          <p:cNvPr id="5" name="TextBox 4">
            <a:extLst>
              <a:ext uri="{FF2B5EF4-FFF2-40B4-BE49-F238E27FC236}">
                <a16:creationId xmlns:a16="http://schemas.microsoft.com/office/drawing/2014/main" id="{5BBC5225-BCD9-F727-484A-58D7EEA192EA}"/>
              </a:ext>
            </a:extLst>
          </p:cNvPr>
          <p:cNvSpPr txBox="1"/>
          <p:nvPr/>
        </p:nvSpPr>
        <p:spPr>
          <a:xfrm>
            <a:off x="3461898" y="5180568"/>
            <a:ext cx="1733122"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রাজি হওয়া  </a:t>
            </a:r>
            <a:endParaRPr lang="en-GB" sz="3200" dirty="0">
              <a:latin typeface="Nikosh" panose="02000000000000000000" pitchFamily="2" charset="0"/>
              <a:cs typeface="Nikosh" panose="02000000000000000000" pitchFamily="2" charset="0"/>
            </a:endParaRPr>
          </a:p>
        </p:txBody>
      </p:sp>
      <p:sp>
        <p:nvSpPr>
          <p:cNvPr id="7" name="TextBox 6">
            <a:extLst>
              <a:ext uri="{FF2B5EF4-FFF2-40B4-BE49-F238E27FC236}">
                <a16:creationId xmlns:a16="http://schemas.microsoft.com/office/drawing/2014/main" id="{CE9C02DB-0804-21F5-0335-A634D83E8EA7}"/>
              </a:ext>
            </a:extLst>
          </p:cNvPr>
          <p:cNvSpPr txBox="1"/>
          <p:nvPr/>
        </p:nvSpPr>
        <p:spPr>
          <a:xfrm>
            <a:off x="3285252" y="6749179"/>
            <a:ext cx="1733122"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দেখা   </a:t>
            </a:r>
            <a:endParaRPr lang="en-GB" sz="3200" dirty="0">
              <a:latin typeface="Nikosh" panose="02000000000000000000" pitchFamily="2" charset="0"/>
              <a:cs typeface="Nikosh" panose="02000000000000000000" pitchFamily="2" charset="0"/>
            </a:endParaRPr>
          </a:p>
        </p:txBody>
      </p:sp>
      <p:sp>
        <p:nvSpPr>
          <p:cNvPr id="8" name="TextBox 7">
            <a:extLst>
              <a:ext uri="{FF2B5EF4-FFF2-40B4-BE49-F238E27FC236}">
                <a16:creationId xmlns:a16="http://schemas.microsoft.com/office/drawing/2014/main" id="{054F7899-A249-ACBE-D22A-26D3D80C61D8}"/>
              </a:ext>
            </a:extLst>
          </p:cNvPr>
          <p:cNvSpPr txBox="1"/>
          <p:nvPr/>
        </p:nvSpPr>
        <p:spPr>
          <a:xfrm>
            <a:off x="8559006" y="1699326"/>
            <a:ext cx="2850211"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   দৌড় প্রতিযোগিতা </a:t>
            </a:r>
            <a:endParaRPr lang="en-GB" sz="3200" dirty="0">
              <a:latin typeface="Nikosh" panose="02000000000000000000" pitchFamily="2" charset="0"/>
              <a:cs typeface="Nikosh" panose="02000000000000000000" pitchFamily="2" charset="0"/>
            </a:endParaRPr>
          </a:p>
        </p:txBody>
      </p:sp>
      <p:sp>
        <p:nvSpPr>
          <p:cNvPr id="9" name="TextBox 8">
            <a:extLst>
              <a:ext uri="{FF2B5EF4-FFF2-40B4-BE49-F238E27FC236}">
                <a16:creationId xmlns:a16="http://schemas.microsoft.com/office/drawing/2014/main" id="{8B4AA3A2-47A3-06E5-B2D9-210DF5FA4EF1}"/>
              </a:ext>
            </a:extLst>
          </p:cNvPr>
          <p:cNvSpPr txBox="1"/>
          <p:nvPr/>
        </p:nvSpPr>
        <p:spPr>
          <a:xfrm>
            <a:off x="8277764" y="2737444"/>
            <a:ext cx="2850211"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  জয়লাভ করা  </a:t>
            </a:r>
            <a:endParaRPr lang="en-GB" sz="3200" dirty="0">
              <a:latin typeface="Nikosh" panose="02000000000000000000" pitchFamily="2" charset="0"/>
              <a:cs typeface="Nikosh" panose="02000000000000000000" pitchFamily="2" charset="0"/>
            </a:endParaRPr>
          </a:p>
        </p:txBody>
      </p:sp>
      <p:sp>
        <p:nvSpPr>
          <p:cNvPr id="11" name="TextBox 10">
            <a:extLst>
              <a:ext uri="{FF2B5EF4-FFF2-40B4-BE49-F238E27FC236}">
                <a16:creationId xmlns:a16="http://schemas.microsoft.com/office/drawing/2014/main" id="{3A1FD455-DF78-19DA-A057-C513376D5CE9}"/>
              </a:ext>
            </a:extLst>
          </p:cNvPr>
          <p:cNvSpPr txBox="1"/>
          <p:nvPr/>
        </p:nvSpPr>
        <p:spPr>
          <a:xfrm>
            <a:off x="8093175" y="3900569"/>
            <a:ext cx="2850211"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 সামনে   </a:t>
            </a:r>
            <a:endParaRPr lang="en-GB" sz="3200" dirty="0">
              <a:latin typeface="Nikosh" panose="02000000000000000000" pitchFamily="2" charset="0"/>
              <a:cs typeface="Nikosh" panose="02000000000000000000" pitchFamily="2" charset="0"/>
            </a:endParaRPr>
          </a:p>
        </p:txBody>
      </p:sp>
      <p:sp>
        <p:nvSpPr>
          <p:cNvPr id="13" name="TextBox 12">
            <a:extLst>
              <a:ext uri="{FF2B5EF4-FFF2-40B4-BE49-F238E27FC236}">
                <a16:creationId xmlns:a16="http://schemas.microsoft.com/office/drawing/2014/main" id="{EE83F7E4-AACE-D3A1-A67D-1DCC23CDF094}"/>
              </a:ext>
            </a:extLst>
          </p:cNvPr>
          <p:cNvSpPr txBox="1"/>
          <p:nvPr/>
        </p:nvSpPr>
        <p:spPr>
          <a:xfrm>
            <a:off x="8164359" y="5229743"/>
            <a:ext cx="2850211"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 পাশে   </a:t>
            </a:r>
            <a:endParaRPr lang="en-GB" sz="3200" dirty="0">
              <a:latin typeface="Nikosh" panose="02000000000000000000" pitchFamily="2" charset="0"/>
              <a:cs typeface="Nikosh" panose="02000000000000000000" pitchFamily="2" charset="0"/>
            </a:endParaRPr>
          </a:p>
        </p:txBody>
      </p:sp>
      <p:sp>
        <p:nvSpPr>
          <p:cNvPr id="15" name="TextBox 14">
            <a:extLst>
              <a:ext uri="{FF2B5EF4-FFF2-40B4-BE49-F238E27FC236}">
                <a16:creationId xmlns:a16="http://schemas.microsoft.com/office/drawing/2014/main" id="{E361C5CF-BFBF-371D-9239-0650E2655B16}"/>
              </a:ext>
            </a:extLst>
          </p:cNvPr>
          <p:cNvSpPr txBox="1"/>
          <p:nvPr/>
        </p:nvSpPr>
        <p:spPr>
          <a:xfrm>
            <a:off x="8277763" y="6749178"/>
            <a:ext cx="2850211" cy="584775"/>
          </a:xfrm>
          <a:prstGeom prst="rect">
            <a:avLst/>
          </a:prstGeom>
          <a:noFill/>
        </p:spPr>
        <p:txBody>
          <a:bodyPr wrap="square">
            <a:spAutoFit/>
          </a:bodyPr>
          <a:lstStyle/>
          <a:p>
            <a:pPr algn="ctr"/>
            <a:r>
              <a:rPr lang="bn-IN" sz="3200" dirty="0">
                <a:latin typeface="Nikosh" panose="02000000000000000000" pitchFamily="2" charset="0"/>
                <a:cs typeface="Nikosh" panose="02000000000000000000" pitchFamily="2" charset="0"/>
              </a:rPr>
              <a:t> ক্রোধান্বিত  </a:t>
            </a:r>
            <a:endParaRPr lang="en-GB" sz="32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931198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circle(in)">
                                      <p:cBhvr>
                                        <p:cTn id="20" dur="2000"/>
                                        <p:tgtEl>
                                          <p:spTgt spid="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2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in)">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circle(in)">
                                      <p:cBhvr>
                                        <p:cTn id="50" dur="20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2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ircle(in)">
                                      <p:cBhvr>
                                        <p:cTn id="60" dur="2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circle(in)">
                                      <p:cBhvr>
                                        <p:cTn id="65" dur="20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circle(in)">
                                      <p:cBhvr>
                                        <p:cTn id="70" dur="20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circle(in)">
                                      <p:cBhvr>
                                        <p:cTn id="75" dur="20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circle(in)">
                                      <p:cBhvr>
                                        <p:cTn id="80" dur="20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circle(in)">
                                      <p:cBhvr>
                                        <p:cTn id="85" dur="20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circle(in)">
                                      <p:cBhvr>
                                        <p:cTn id="90" dur="20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circle(in)">
                                      <p:cBhvr>
                                        <p:cTn id="95" dur="20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circle(in)">
                                      <p:cBhvr>
                                        <p:cTn id="100" dur="20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circle(in)">
                                      <p:cBhvr>
                                        <p:cTn id="105" dur="2000"/>
                                        <p:tgtEl>
                                          <p:spTgt spid="13"/>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circle(in)">
                                      <p:cBhvr>
                                        <p:cTn id="1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10" grpId="0"/>
      <p:bldP spid="12" grpId="0"/>
      <p:bldP spid="16" grpId="0"/>
      <p:bldP spid="19" grpId="0"/>
      <p:bldP spid="21" grpId="0"/>
      <p:bldP spid="23" grpId="0"/>
      <p:bldP spid="25" grpId="0"/>
      <p:bldP spid="2" grpId="0"/>
      <p:bldP spid="3" grpId="0"/>
      <p:bldP spid="4" grpId="0"/>
      <p:bldP spid="5" grpId="0"/>
      <p:bldP spid="7" grpId="0"/>
      <p:bldP spid="8" grpId="0"/>
      <p:bldP spid="9"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63936-2C4C-5341-C43E-B36BBAB19847}"/>
              </a:ext>
            </a:extLst>
          </p:cNvPr>
          <p:cNvPicPr>
            <a:picLocks noChangeAspect="1"/>
          </p:cNvPicPr>
          <p:nvPr/>
        </p:nvPicPr>
        <p:blipFill>
          <a:blip r:embed="rId2"/>
          <a:stretch>
            <a:fillRect/>
          </a:stretch>
        </p:blipFill>
        <p:spPr>
          <a:xfrm>
            <a:off x="6964294" y="1156637"/>
            <a:ext cx="5880440" cy="7767350"/>
          </a:xfrm>
          <a:prstGeom prst="rect">
            <a:avLst/>
          </a:prstGeom>
        </p:spPr>
      </p:pic>
      <p:pic>
        <p:nvPicPr>
          <p:cNvPr id="3" name="Picture 2">
            <a:extLst>
              <a:ext uri="{FF2B5EF4-FFF2-40B4-BE49-F238E27FC236}">
                <a16:creationId xmlns:a16="http://schemas.microsoft.com/office/drawing/2014/main" id="{8E132AD3-2FB3-4FA8-9051-929F19428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99" y="1997527"/>
            <a:ext cx="5880441" cy="6502237"/>
          </a:xfrm>
          <a:prstGeom prst="rect">
            <a:avLst/>
          </a:prstGeom>
        </p:spPr>
      </p:pic>
      <p:sp>
        <p:nvSpPr>
          <p:cNvPr id="8" name="TextBox 7">
            <a:extLst>
              <a:ext uri="{FF2B5EF4-FFF2-40B4-BE49-F238E27FC236}">
                <a16:creationId xmlns:a16="http://schemas.microsoft.com/office/drawing/2014/main" id="{95462AEC-481B-4D19-A68A-8CBDDDC11C11}"/>
              </a:ext>
            </a:extLst>
          </p:cNvPr>
          <p:cNvSpPr txBox="1"/>
          <p:nvPr/>
        </p:nvSpPr>
        <p:spPr>
          <a:xfrm>
            <a:off x="491223" y="717694"/>
            <a:ext cx="6106448" cy="769442"/>
          </a:xfrm>
          <a:prstGeom prst="rect">
            <a:avLst/>
          </a:prstGeom>
          <a:no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Read the text attentively</a:t>
            </a:r>
          </a:p>
        </p:txBody>
      </p:sp>
      <p:sp>
        <p:nvSpPr>
          <p:cNvPr id="18" name="Rectangle 17">
            <a:extLst>
              <a:ext uri="{FF2B5EF4-FFF2-40B4-BE49-F238E27FC236}">
                <a16:creationId xmlns:a16="http://schemas.microsoft.com/office/drawing/2014/main" id="{EDD8FDC1-C7A2-4A64-82D2-4862D2F0DDCB}"/>
              </a:ext>
            </a:extLst>
          </p:cNvPr>
          <p:cNvSpPr/>
          <p:nvPr/>
        </p:nvSpPr>
        <p:spPr>
          <a:xfrm>
            <a:off x="4696690" y="0"/>
            <a:ext cx="4535209" cy="769441"/>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4400" b="1" dirty="0">
                <a:ln w="0"/>
                <a:effectLst>
                  <a:outerShdw blurRad="38100" dist="38100" dir="2700000" algn="tl">
                    <a:srgbClr val="000000">
                      <a:alpha val="43137"/>
                    </a:srgbClr>
                  </a:outerShdw>
                  <a:reflection blurRad="6350" stA="53000" endA="300" endPos="35500" dir="5400000" sy="-90000" algn="bl" rotWithShape="0"/>
                </a:effectLst>
              </a:rPr>
              <a:t>Student Reading </a:t>
            </a:r>
          </a:p>
        </p:txBody>
      </p:sp>
      <p:sp>
        <p:nvSpPr>
          <p:cNvPr id="2" name="Rectangle 1">
            <a:extLst>
              <a:ext uri="{FF2B5EF4-FFF2-40B4-BE49-F238E27FC236}">
                <a16:creationId xmlns:a16="http://schemas.microsoft.com/office/drawing/2014/main" id="{134191EE-9CED-B406-850F-681E69654670}"/>
              </a:ext>
            </a:extLst>
          </p:cNvPr>
          <p:cNvSpPr/>
          <p:nvPr/>
        </p:nvSpPr>
        <p:spPr>
          <a:xfrm>
            <a:off x="580360" y="0"/>
            <a:ext cx="2964087" cy="717694"/>
          </a:xfrm>
          <a:prstGeom prst="rect">
            <a:avLst/>
          </a:prstGeom>
          <a:noFill/>
        </p:spPr>
        <p:txBody>
          <a:bodyPr wrap="square" lIns="91440" tIns="45720" rIns="91440" bIns="45720">
            <a:spAutoFit/>
          </a:bodyPr>
          <a:lstStyle/>
          <a:p>
            <a:pPr algn="ctr"/>
            <a:r>
              <a:rPr lang="en-US" sz="4000" b="1" spc="50" dirty="0">
                <a:ln w="0"/>
                <a:solidFill>
                  <a:srgbClr val="002060"/>
                </a:solidFill>
                <a:effectLst>
                  <a:innerShdw blurRad="63500" dist="50800" dir="13500000">
                    <a:srgbClr val="000000">
                      <a:alpha val="50000"/>
                    </a:srgbClr>
                  </a:innerShdw>
                </a:effectLst>
              </a:rPr>
              <a:t>Pair work</a:t>
            </a:r>
            <a:endParaRPr lang="en-US" sz="4000" b="1" cap="none" spc="50" dirty="0">
              <a:ln w="0"/>
              <a:solidFill>
                <a:srgbClr val="00206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94528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425EC-E525-5C74-053C-5203391AF2A0}"/>
              </a:ext>
            </a:extLst>
          </p:cNvPr>
          <p:cNvSpPr/>
          <p:nvPr/>
        </p:nvSpPr>
        <p:spPr>
          <a:xfrm>
            <a:off x="4195525" y="472747"/>
            <a:ext cx="5195281" cy="1200329"/>
          </a:xfrm>
          <a:prstGeom prst="rect">
            <a:avLst/>
          </a:prstGeom>
          <a:solidFill>
            <a:schemeClr val="bg2"/>
          </a:solidFill>
        </p:spPr>
        <p:txBody>
          <a:bodyPr wrap="square" lIns="91440" tIns="45720" rIns="91440" bIns="45720">
            <a:spAutoFit/>
          </a:bodyPr>
          <a:lstStyle/>
          <a:p>
            <a:pPr algn="ctr"/>
            <a:r>
              <a:rPr lang="en-US" sz="7200" b="1" spc="50" dirty="0">
                <a:ln w="0"/>
                <a:solidFill>
                  <a:srgbClr val="FF0000"/>
                </a:solidFill>
                <a:effectLst>
                  <a:innerShdw blurRad="63500" dist="50800" dir="13500000">
                    <a:srgbClr val="000000">
                      <a:alpha val="50000"/>
                    </a:srgbClr>
                  </a:innerShdw>
                </a:effectLst>
              </a:rPr>
              <a:t>Assessment</a:t>
            </a:r>
            <a:endParaRPr lang="en-US" sz="7200" b="1" cap="none" spc="50" dirty="0">
              <a:ln w="0"/>
              <a:solidFill>
                <a:srgbClr val="FF0000"/>
              </a:solidFill>
              <a:effectLst>
                <a:innerShdw blurRad="63500" dist="50800" dir="13500000">
                  <a:srgbClr val="000000">
                    <a:alpha val="50000"/>
                  </a:srgbClr>
                </a:innerShdw>
              </a:effectLst>
            </a:endParaRPr>
          </a:p>
        </p:txBody>
      </p:sp>
      <p:sp>
        <p:nvSpPr>
          <p:cNvPr id="3" name="Rectangle 2">
            <a:extLst>
              <a:ext uri="{FF2B5EF4-FFF2-40B4-BE49-F238E27FC236}">
                <a16:creationId xmlns:a16="http://schemas.microsoft.com/office/drawing/2014/main" id="{CD1DCE37-B9BB-A85E-EA74-85B05B996C87}"/>
              </a:ext>
            </a:extLst>
          </p:cNvPr>
          <p:cNvSpPr/>
          <p:nvPr/>
        </p:nvSpPr>
        <p:spPr>
          <a:xfrm>
            <a:off x="4001510" y="3219132"/>
            <a:ext cx="53892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effectLst>
                  <a:outerShdw blurRad="38100" dist="38100" dir="2700000" algn="tl">
                    <a:srgbClr val="000000">
                      <a:alpha val="43137"/>
                    </a:srgbClr>
                  </a:outerShdw>
                </a:effectLst>
              </a:rPr>
              <a:t>Read out the text.</a:t>
            </a:r>
            <a:endParaRPr lang="en-US" sz="5400" b="1" cap="none" spc="0"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1471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425EC-E525-5C74-053C-5203391AF2A0}"/>
              </a:ext>
            </a:extLst>
          </p:cNvPr>
          <p:cNvSpPr/>
          <p:nvPr/>
        </p:nvSpPr>
        <p:spPr>
          <a:xfrm>
            <a:off x="4195525" y="472747"/>
            <a:ext cx="5195281" cy="1200329"/>
          </a:xfrm>
          <a:prstGeom prst="rect">
            <a:avLst/>
          </a:prstGeom>
          <a:solidFill>
            <a:schemeClr val="bg2"/>
          </a:solidFill>
        </p:spPr>
        <p:txBody>
          <a:bodyPr wrap="square" lIns="91440" tIns="45720" rIns="91440" bIns="45720">
            <a:spAutoFit/>
          </a:bodyPr>
          <a:lstStyle/>
          <a:p>
            <a:pPr algn="ctr"/>
            <a:r>
              <a:rPr lang="en-US" sz="7200" b="1" spc="50" dirty="0">
                <a:ln w="0"/>
                <a:solidFill>
                  <a:srgbClr val="FF0000"/>
                </a:solidFill>
                <a:effectLst>
                  <a:innerShdw blurRad="63500" dist="50800" dir="13500000">
                    <a:srgbClr val="000000">
                      <a:alpha val="50000"/>
                    </a:srgbClr>
                  </a:innerShdw>
                </a:effectLst>
              </a:rPr>
              <a:t>Home work</a:t>
            </a:r>
            <a:endParaRPr lang="en-US" sz="7200" b="1" cap="none" spc="50" dirty="0">
              <a:ln w="0"/>
              <a:solidFill>
                <a:srgbClr val="FF0000"/>
              </a:solidFill>
              <a:effectLst>
                <a:innerShdw blurRad="63500" dist="50800" dir="13500000">
                  <a:srgbClr val="000000">
                    <a:alpha val="50000"/>
                  </a:srgbClr>
                </a:innerShdw>
              </a:effectLst>
            </a:endParaRPr>
          </a:p>
        </p:txBody>
      </p:sp>
      <p:sp>
        <p:nvSpPr>
          <p:cNvPr id="3" name="Rectangle 2">
            <a:extLst>
              <a:ext uri="{FF2B5EF4-FFF2-40B4-BE49-F238E27FC236}">
                <a16:creationId xmlns:a16="http://schemas.microsoft.com/office/drawing/2014/main" id="{CD1DCE37-B9BB-A85E-EA74-85B05B996C87}"/>
              </a:ext>
            </a:extLst>
          </p:cNvPr>
          <p:cNvSpPr/>
          <p:nvPr/>
        </p:nvSpPr>
        <p:spPr>
          <a:xfrm>
            <a:off x="5056443" y="3219132"/>
            <a:ext cx="3279424"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effectLst>
                  <a:outerShdw blurRad="38100" dist="38100" dir="2700000" algn="tl">
                    <a:srgbClr val="000000">
                      <a:alpha val="43137"/>
                    </a:srgbClr>
                  </a:outerShdw>
                </a:effectLst>
              </a:rPr>
              <a:t>Page- 54</a:t>
            </a:r>
          </a:p>
          <a:p>
            <a:pPr algn="ctr"/>
            <a:r>
              <a:rPr lang="en-US" sz="5400" b="1" dirty="0">
                <a:ln/>
                <a:effectLst>
                  <a:outerShdw blurRad="38100" dist="38100" dir="2700000" algn="tl">
                    <a:srgbClr val="000000">
                      <a:alpha val="43137"/>
                    </a:srgbClr>
                  </a:outerShdw>
                </a:effectLst>
              </a:rPr>
              <a:t>Activity-</a:t>
            </a:r>
            <a:r>
              <a:rPr lang="en-US" sz="5400" b="1" dirty="0">
                <a:ln/>
                <a:solidFill>
                  <a:srgbClr val="FF0000"/>
                </a:solidFill>
                <a:effectLst>
                  <a:outerShdw blurRad="38100" dist="38100" dir="2700000" algn="tl">
                    <a:srgbClr val="000000">
                      <a:alpha val="43137"/>
                    </a:srgbClr>
                  </a:outerShdw>
                </a:effectLst>
              </a:rPr>
              <a:t>A</a:t>
            </a:r>
            <a:r>
              <a:rPr lang="en-US" sz="5400" b="1" dirty="0">
                <a:ln/>
                <a:effectLst>
                  <a:outerShdw blurRad="38100" dist="38100" dir="2700000" algn="tl">
                    <a:srgbClr val="000000">
                      <a:alpha val="43137"/>
                    </a:srgbClr>
                  </a:outerShdw>
                </a:effectLst>
              </a:rPr>
              <a:t> </a:t>
            </a:r>
            <a:endParaRPr lang="en-US" sz="5400" b="1" cap="none" spc="0"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4639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ACD643-8634-4843-B030-F0300949EF6D}"/>
              </a:ext>
            </a:extLst>
          </p:cNvPr>
          <p:cNvSpPr/>
          <p:nvPr/>
        </p:nvSpPr>
        <p:spPr>
          <a:xfrm>
            <a:off x="2640636" y="2922798"/>
            <a:ext cx="4379836" cy="10984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dirty="0">
                <a:ln w="0"/>
                <a:solidFill>
                  <a:srgbClr val="FF0000"/>
                </a:solidFill>
                <a:effectLst>
                  <a:reflection blurRad="6350" stA="53000" endA="300" endPos="35500" dir="5400000" sy="-90000" algn="bl" rotWithShape="0"/>
                </a:effectLst>
              </a:rPr>
              <a:t>Welcome</a:t>
            </a:r>
          </a:p>
        </p:txBody>
      </p:sp>
      <p:sp>
        <p:nvSpPr>
          <p:cNvPr id="13" name="Rectangle 12">
            <a:extLst>
              <a:ext uri="{FF2B5EF4-FFF2-40B4-BE49-F238E27FC236}">
                <a16:creationId xmlns:a16="http://schemas.microsoft.com/office/drawing/2014/main" id="{076F4F5C-F36E-4F63-BC81-ED2682390358}"/>
              </a:ext>
            </a:extLst>
          </p:cNvPr>
          <p:cNvSpPr/>
          <p:nvPr/>
        </p:nvSpPr>
        <p:spPr>
          <a:xfrm>
            <a:off x="4830554" y="4206919"/>
            <a:ext cx="4379836" cy="11079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dirty="0">
                <a:ln w="0"/>
                <a:solidFill>
                  <a:srgbClr val="FF0000"/>
                </a:solidFill>
                <a:effectLst>
                  <a:reflection blurRad="6350" stA="53000" endA="300" endPos="35500" dir="5400000" sy="-90000" algn="bl" rotWithShape="0"/>
                </a:effectLst>
              </a:rPr>
              <a:t>Everybody </a:t>
            </a:r>
          </a:p>
        </p:txBody>
      </p:sp>
    </p:spTree>
    <p:extLst>
      <p:ext uri="{BB962C8B-B14F-4D97-AF65-F5344CB8AC3E}">
        <p14:creationId xmlns:p14="http://schemas.microsoft.com/office/powerpoint/2010/main" val="44239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C98F9B-5D89-4592-BB3C-4C2507E15925}"/>
              </a:ext>
            </a:extLst>
          </p:cNvPr>
          <p:cNvSpPr/>
          <p:nvPr/>
        </p:nvSpPr>
        <p:spPr>
          <a:xfrm>
            <a:off x="3642683" y="2644226"/>
            <a:ext cx="1672185"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All  </a:t>
            </a:r>
          </a:p>
        </p:txBody>
      </p:sp>
      <p:sp>
        <p:nvSpPr>
          <p:cNvPr id="19" name="Rectangle 18">
            <a:extLst>
              <a:ext uri="{FF2B5EF4-FFF2-40B4-BE49-F238E27FC236}">
                <a16:creationId xmlns:a16="http://schemas.microsoft.com/office/drawing/2014/main" id="{3F9105B8-6759-4400-B903-6EF376379D53}"/>
              </a:ext>
            </a:extLst>
          </p:cNvPr>
          <p:cNvSpPr/>
          <p:nvPr/>
        </p:nvSpPr>
        <p:spPr>
          <a:xfrm>
            <a:off x="2320638" y="1802899"/>
            <a:ext cx="1786012"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You </a:t>
            </a:r>
          </a:p>
        </p:txBody>
      </p:sp>
      <p:sp>
        <p:nvSpPr>
          <p:cNvPr id="20" name="Rectangle 19">
            <a:extLst>
              <a:ext uri="{FF2B5EF4-FFF2-40B4-BE49-F238E27FC236}">
                <a16:creationId xmlns:a16="http://schemas.microsoft.com/office/drawing/2014/main" id="{233A4BDC-81D5-4AC6-90BE-2CC7E351232F}"/>
              </a:ext>
            </a:extLst>
          </p:cNvPr>
          <p:cNvSpPr/>
          <p:nvPr/>
        </p:nvSpPr>
        <p:spPr>
          <a:xfrm>
            <a:off x="491677" y="973862"/>
            <a:ext cx="2535542"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Thank</a:t>
            </a:r>
          </a:p>
        </p:txBody>
      </p:sp>
      <p:sp>
        <p:nvSpPr>
          <p:cNvPr id="3" name="Rectangle 2">
            <a:extLst>
              <a:ext uri="{FF2B5EF4-FFF2-40B4-BE49-F238E27FC236}">
                <a16:creationId xmlns:a16="http://schemas.microsoft.com/office/drawing/2014/main" id="{194B9250-64FF-97A3-8A89-D276EEE4B702}"/>
              </a:ext>
            </a:extLst>
          </p:cNvPr>
          <p:cNvSpPr/>
          <p:nvPr/>
        </p:nvSpPr>
        <p:spPr>
          <a:xfrm>
            <a:off x="4780945" y="3485553"/>
            <a:ext cx="2049828"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See</a:t>
            </a:r>
          </a:p>
        </p:txBody>
      </p:sp>
      <p:sp>
        <p:nvSpPr>
          <p:cNvPr id="4" name="Rectangle 3">
            <a:extLst>
              <a:ext uri="{FF2B5EF4-FFF2-40B4-BE49-F238E27FC236}">
                <a16:creationId xmlns:a16="http://schemas.microsoft.com/office/drawing/2014/main" id="{B025C1A0-3958-246B-3EB7-3F28CD7C8723}"/>
              </a:ext>
            </a:extLst>
          </p:cNvPr>
          <p:cNvSpPr/>
          <p:nvPr/>
        </p:nvSpPr>
        <p:spPr>
          <a:xfrm>
            <a:off x="6036751" y="4137886"/>
            <a:ext cx="2049828"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You</a:t>
            </a:r>
          </a:p>
        </p:txBody>
      </p:sp>
      <p:sp>
        <p:nvSpPr>
          <p:cNvPr id="5" name="Rectangle 4">
            <a:extLst>
              <a:ext uri="{FF2B5EF4-FFF2-40B4-BE49-F238E27FC236}">
                <a16:creationId xmlns:a16="http://schemas.microsoft.com/office/drawing/2014/main" id="{BED9E944-2B02-B993-23E1-52A7AD866083}"/>
              </a:ext>
            </a:extLst>
          </p:cNvPr>
          <p:cNvSpPr/>
          <p:nvPr/>
        </p:nvSpPr>
        <p:spPr>
          <a:xfrm>
            <a:off x="7521157" y="4997297"/>
            <a:ext cx="2049828"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Next</a:t>
            </a:r>
          </a:p>
        </p:txBody>
      </p:sp>
      <p:sp>
        <p:nvSpPr>
          <p:cNvPr id="6" name="Rectangle 5">
            <a:extLst>
              <a:ext uri="{FF2B5EF4-FFF2-40B4-BE49-F238E27FC236}">
                <a16:creationId xmlns:a16="http://schemas.microsoft.com/office/drawing/2014/main" id="{B9BFF34D-9FC5-9693-594D-EB42B38A8E07}"/>
              </a:ext>
            </a:extLst>
          </p:cNvPr>
          <p:cNvSpPr/>
          <p:nvPr/>
        </p:nvSpPr>
        <p:spPr>
          <a:xfrm>
            <a:off x="9188499" y="5845910"/>
            <a:ext cx="2049828"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a:ln w="0"/>
                <a:solidFill>
                  <a:srgbClr val="7F040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Class</a:t>
            </a:r>
          </a:p>
        </p:txBody>
      </p:sp>
    </p:spTree>
    <p:extLst>
      <p:ext uri="{BB962C8B-B14F-4D97-AF65-F5344CB8AC3E}">
        <p14:creationId xmlns:p14="http://schemas.microsoft.com/office/powerpoint/2010/main" val="1342796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iterate type="lt">
                                    <p:tmPct val="5000"/>
                                  </p:iterate>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080BF4-92DE-4C7F-87C3-F4C1829B16F3}"/>
              </a:ext>
            </a:extLst>
          </p:cNvPr>
          <p:cNvSpPr txBox="1"/>
          <p:nvPr/>
        </p:nvSpPr>
        <p:spPr>
          <a:xfrm>
            <a:off x="3713808" y="1395622"/>
            <a:ext cx="6359236" cy="1015663"/>
          </a:xfrm>
          <a:prstGeom prst="rect">
            <a:avLst/>
          </a:prstGeom>
          <a:solidFill>
            <a:schemeClr val="accent4">
              <a:lumMod val="20000"/>
              <a:lumOff val="80000"/>
            </a:schemeClr>
          </a:solid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Identity</a:t>
            </a:r>
          </a:p>
        </p:txBody>
      </p:sp>
      <p:grpSp>
        <p:nvGrpSpPr>
          <p:cNvPr id="5" name="Group 4">
            <a:extLst>
              <a:ext uri="{FF2B5EF4-FFF2-40B4-BE49-F238E27FC236}">
                <a16:creationId xmlns:a16="http://schemas.microsoft.com/office/drawing/2014/main" id="{8058DA6B-A7FF-76A6-4D0A-2178B32ECEDD}"/>
              </a:ext>
            </a:extLst>
          </p:cNvPr>
          <p:cNvGrpSpPr/>
          <p:nvPr/>
        </p:nvGrpSpPr>
        <p:grpSpPr>
          <a:xfrm>
            <a:off x="981627" y="3387436"/>
            <a:ext cx="11478108" cy="3970318"/>
            <a:chOff x="298551" y="3056843"/>
            <a:chExt cx="12377936" cy="3991659"/>
          </a:xfrm>
        </p:grpSpPr>
        <p:sp>
          <p:nvSpPr>
            <p:cNvPr id="17" name="TextBox 16">
              <a:extLst>
                <a:ext uri="{FF2B5EF4-FFF2-40B4-BE49-F238E27FC236}">
                  <a16:creationId xmlns:a16="http://schemas.microsoft.com/office/drawing/2014/main" id="{FFFBF505-B7D7-4045-9F8F-40081B5A9C3C}"/>
                </a:ext>
              </a:extLst>
            </p:cNvPr>
            <p:cNvSpPr txBox="1"/>
            <p:nvPr/>
          </p:nvSpPr>
          <p:spPr>
            <a:xfrm>
              <a:off x="298551" y="3056843"/>
              <a:ext cx="8894103" cy="3991659"/>
            </a:xfrm>
            <a:prstGeom prst="rect">
              <a:avLst/>
            </a:prstGeom>
            <a:solidFill>
              <a:schemeClr val="bg1"/>
            </a:solidFill>
            <a:ln w="571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a:effectLst>
                    <a:outerShdw blurRad="38100" dist="38100" dir="2700000" algn="tl">
                      <a:srgbClr val="000000">
                        <a:alpha val="43137"/>
                      </a:srgbClr>
                    </a:outerShdw>
                  </a:effectLst>
                  <a:latin typeface="Book Antiqua" panose="02040602050305030304" pitchFamily="18" charset="0"/>
                </a:rPr>
                <a:t>Mehedi Hasan </a:t>
              </a:r>
              <a:r>
                <a:rPr lang="en-US" sz="3600" b="1" dirty="0" err="1">
                  <a:effectLst>
                    <a:outerShdw blurRad="38100" dist="38100" dir="2700000" algn="tl">
                      <a:srgbClr val="000000">
                        <a:alpha val="43137"/>
                      </a:srgbClr>
                    </a:outerShdw>
                  </a:effectLst>
                  <a:latin typeface="Book Antiqua" panose="02040602050305030304" pitchFamily="18" charset="0"/>
                </a:rPr>
                <a:t>Razib</a:t>
              </a:r>
              <a:r>
                <a:rPr lang="en-US" sz="3600" b="1" dirty="0">
                  <a:effectLst>
                    <a:outerShdw blurRad="38100" dist="38100" dir="2700000" algn="tl">
                      <a:srgbClr val="000000">
                        <a:alpha val="43137"/>
                      </a:srgbClr>
                    </a:outerShdw>
                  </a:effectLst>
                  <a:latin typeface="Book Antiqua" panose="02040602050305030304" pitchFamily="18" charset="0"/>
                </a:rPr>
                <a:t> </a:t>
              </a:r>
            </a:p>
            <a:p>
              <a:r>
                <a:rPr lang="en-US" sz="3600" b="1" dirty="0">
                  <a:effectLst>
                    <a:outerShdw blurRad="38100" dist="38100" dir="2700000" algn="tl">
                      <a:srgbClr val="000000">
                        <a:alpha val="43137"/>
                      </a:srgbClr>
                    </a:outerShdw>
                  </a:effectLst>
                  <a:latin typeface="Book Antiqua" panose="02040602050305030304" pitchFamily="18" charset="0"/>
                </a:rPr>
                <a:t>Assistant Teacher</a:t>
              </a:r>
            </a:p>
            <a:p>
              <a:r>
                <a:rPr lang="en-US" sz="3600" b="1" dirty="0" err="1">
                  <a:effectLst>
                    <a:outerShdw blurRad="38100" dist="38100" dir="2700000" algn="tl">
                      <a:srgbClr val="000000">
                        <a:alpha val="43137"/>
                      </a:srgbClr>
                    </a:outerShdw>
                  </a:effectLst>
                  <a:latin typeface="Book Antiqua" panose="02040602050305030304" pitchFamily="18" charset="0"/>
                </a:rPr>
                <a:t>Charni</a:t>
              </a:r>
              <a:r>
                <a:rPr lang="en-US" sz="3600" b="1" dirty="0">
                  <a:effectLst>
                    <a:outerShdw blurRad="38100" dist="38100" dir="2700000" algn="tl">
                      <a:srgbClr val="000000">
                        <a:alpha val="43137"/>
                      </a:srgbClr>
                    </a:outerShdw>
                  </a:effectLst>
                  <a:latin typeface="Book Antiqua" panose="02040602050305030304" pitchFamily="18" charset="0"/>
                </a:rPr>
                <a:t> </a:t>
              </a:r>
              <a:r>
                <a:rPr lang="en-US" sz="3600" b="1" dirty="0" err="1">
                  <a:effectLst>
                    <a:outerShdw blurRad="38100" dist="38100" dir="2700000" algn="tl">
                      <a:srgbClr val="000000">
                        <a:alpha val="43137"/>
                      </a:srgbClr>
                    </a:outerShdw>
                  </a:effectLst>
                  <a:latin typeface="Book Antiqua" panose="02040602050305030304" pitchFamily="18" charset="0"/>
                </a:rPr>
                <a:t>lokkhi</a:t>
              </a:r>
              <a:r>
                <a:rPr lang="en-US" sz="3600" b="1" dirty="0">
                  <a:effectLst>
                    <a:outerShdw blurRad="38100" dist="38100" dir="2700000" algn="tl">
                      <a:srgbClr val="000000">
                        <a:alpha val="43137"/>
                      </a:srgbClr>
                    </a:outerShdw>
                  </a:effectLst>
                  <a:latin typeface="Book Antiqua" panose="02040602050305030304" pitchFamily="18" charset="0"/>
                </a:rPr>
                <a:t> Govt. Primary school.</a:t>
              </a:r>
            </a:p>
            <a:p>
              <a:r>
                <a:rPr lang="en-US" sz="3600" b="1" dirty="0" err="1">
                  <a:effectLst>
                    <a:outerShdw blurRad="38100" dist="38100" dir="2700000" algn="tl">
                      <a:srgbClr val="000000">
                        <a:alpha val="43137"/>
                      </a:srgbClr>
                    </a:outerShdw>
                  </a:effectLst>
                  <a:latin typeface="Book Antiqua" panose="02040602050305030304" pitchFamily="18" charset="0"/>
                </a:rPr>
                <a:t>Kapasia</a:t>
              </a:r>
              <a:r>
                <a:rPr lang="en-US" sz="3600" b="1" dirty="0">
                  <a:effectLst>
                    <a:outerShdw blurRad="38100" dist="38100" dir="2700000" algn="tl">
                      <a:srgbClr val="000000">
                        <a:alpha val="43137"/>
                      </a:srgbClr>
                    </a:outerShdw>
                  </a:effectLst>
                  <a:latin typeface="Book Antiqua" panose="02040602050305030304" pitchFamily="18" charset="0"/>
                </a:rPr>
                <a:t>, Gazipur.</a:t>
              </a:r>
            </a:p>
            <a:p>
              <a:r>
                <a:rPr lang="en-US" sz="3600" b="1" dirty="0">
                  <a:effectLst>
                    <a:outerShdw blurRad="38100" dist="38100" dir="2700000" algn="tl">
                      <a:srgbClr val="000000">
                        <a:alpha val="43137"/>
                      </a:srgbClr>
                    </a:outerShdw>
                  </a:effectLst>
                  <a:latin typeface="Book Antiqua" panose="02040602050305030304" pitchFamily="18" charset="0"/>
                </a:rPr>
                <a:t>Mob: 01914694764</a:t>
              </a:r>
            </a:p>
            <a:p>
              <a:r>
                <a:rPr lang="en-US" sz="3600" b="1" dirty="0">
                  <a:effectLst>
                    <a:outerShdw blurRad="38100" dist="38100" dir="2700000" algn="tl">
                      <a:srgbClr val="000000">
                        <a:alpha val="43137"/>
                      </a:srgbClr>
                    </a:outerShdw>
                  </a:effectLst>
                  <a:latin typeface="Book Antiqua" panose="02040602050305030304" pitchFamily="18" charset="0"/>
                </a:rPr>
                <a:t>Email: mhrazib735@gmail.com</a:t>
              </a:r>
            </a:p>
            <a:p>
              <a:endParaRPr lang="en-GB" sz="3600" b="1" dirty="0">
                <a:effectLst>
                  <a:outerShdw blurRad="38100" dist="38100" dir="2700000" algn="tl">
                    <a:srgbClr val="000000">
                      <a:alpha val="43137"/>
                    </a:srgbClr>
                  </a:outerShdw>
                </a:effectLst>
                <a:latin typeface="Book Antiqua" panose="02040602050305030304" pitchFamily="18" charset="0"/>
              </a:endParaRPr>
            </a:p>
          </p:txBody>
        </p:sp>
        <p:pic>
          <p:nvPicPr>
            <p:cNvPr id="3" name="Picture 2">
              <a:extLst>
                <a:ext uri="{FF2B5EF4-FFF2-40B4-BE49-F238E27FC236}">
                  <a16:creationId xmlns:a16="http://schemas.microsoft.com/office/drawing/2014/main" id="{C8F970FC-393D-865E-208A-7C5962090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655" y="3056843"/>
              <a:ext cx="3483832" cy="3991659"/>
            </a:xfrm>
            <a:prstGeom prst="rect">
              <a:avLst/>
            </a:prstGeom>
            <a:ln w="57150">
              <a:solidFill>
                <a:srgbClr val="FF0000"/>
              </a:solidFill>
            </a:ln>
          </p:spPr>
        </p:pic>
      </p:grpSp>
    </p:spTree>
    <p:extLst>
      <p:ext uri="{BB962C8B-B14F-4D97-AF65-F5344CB8AC3E}">
        <p14:creationId xmlns:p14="http://schemas.microsoft.com/office/powerpoint/2010/main" val="2896431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8D8D21-C12B-46AC-853A-404D9E4AAD9A}"/>
              </a:ext>
            </a:extLst>
          </p:cNvPr>
          <p:cNvGrpSpPr/>
          <p:nvPr/>
        </p:nvGrpSpPr>
        <p:grpSpPr>
          <a:xfrm>
            <a:off x="948958" y="2497685"/>
            <a:ext cx="11543450" cy="4657587"/>
            <a:chOff x="3421347" y="3827720"/>
            <a:chExt cx="10509381" cy="4657587"/>
          </a:xfrm>
        </p:grpSpPr>
        <p:sp>
          <p:nvSpPr>
            <p:cNvPr id="7" name="Rectangle 6">
              <a:extLst>
                <a:ext uri="{FF2B5EF4-FFF2-40B4-BE49-F238E27FC236}">
                  <a16:creationId xmlns:a16="http://schemas.microsoft.com/office/drawing/2014/main" id="{F07497CA-160C-472C-AA55-C6AE5432CA52}"/>
                </a:ext>
              </a:extLst>
            </p:cNvPr>
            <p:cNvSpPr/>
            <p:nvPr/>
          </p:nvSpPr>
          <p:spPr>
            <a:xfrm>
              <a:off x="6907984" y="3827720"/>
              <a:ext cx="7022744" cy="4537716"/>
            </a:xfrm>
            <a:prstGeom prst="rect">
              <a:avLst/>
            </a:prstGeom>
            <a:solidFill>
              <a:schemeClr val="accent4">
                <a:lumMod val="20000"/>
                <a:lumOff val="8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n>
                    <a:solidFill>
                      <a:schemeClr val="accent5">
                        <a:lumMod val="75000"/>
                      </a:schemeClr>
                    </a:solidFill>
                  </a:ln>
                  <a:solidFill>
                    <a:schemeClr val="tx1"/>
                  </a:solidFill>
                  <a:latin typeface="Romantimes"/>
                </a:rPr>
                <a:t>Class                   : Five </a:t>
              </a:r>
            </a:p>
            <a:p>
              <a:r>
                <a:rPr lang="en-US" sz="4400" b="1" dirty="0">
                  <a:ln>
                    <a:solidFill>
                      <a:schemeClr val="accent5">
                        <a:lumMod val="75000"/>
                      </a:schemeClr>
                    </a:solidFill>
                  </a:ln>
                  <a:solidFill>
                    <a:schemeClr val="tx1"/>
                  </a:solidFill>
                  <a:latin typeface="Romantimes"/>
                </a:rPr>
                <a:t>Subject              : English </a:t>
              </a:r>
            </a:p>
            <a:p>
              <a:r>
                <a:rPr lang="en-US" sz="4400" b="1" dirty="0">
                  <a:ln>
                    <a:solidFill>
                      <a:schemeClr val="accent5">
                        <a:lumMod val="75000"/>
                      </a:schemeClr>
                    </a:solidFill>
                  </a:ln>
                  <a:solidFill>
                    <a:schemeClr val="tx1"/>
                  </a:solidFill>
                  <a:latin typeface="Romantimes"/>
                </a:rPr>
                <a:t>Unit                    : 14</a:t>
              </a:r>
            </a:p>
            <a:p>
              <a:r>
                <a:rPr lang="en-US" sz="4400" b="1" dirty="0">
                  <a:ln>
                    <a:solidFill>
                      <a:schemeClr val="accent5">
                        <a:lumMod val="75000"/>
                      </a:schemeClr>
                    </a:solidFill>
                  </a:ln>
                  <a:solidFill>
                    <a:schemeClr val="tx1"/>
                  </a:solidFill>
                  <a:latin typeface="Romantimes"/>
                </a:rPr>
                <a:t>Lesson               : 1  </a:t>
              </a:r>
            </a:p>
            <a:p>
              <a:r>
                <a:rPr lang="en-US" sz="4400" b="1" dirty="0">
                  <a:ln>
                    <a:solidFill>
                      <a:schemeClr val="accent5">
                        <a:lumMod val="75000"/>
                      </a:schemeClr>
                    </a:solidFill>
                  </a:ln>
                  <a:solidFill>
                    <a:schemeClr val="tx1"/>
                  </a:solidFill>
                  <a:latin typeface="Romantimes"/>
                </a:rPr>
                <a:t>Lesson Title      :</a:t>
              </a:r>
              <a:r>
                <a:rPr lang="en-US" sz="3600" b="1" dirty="0">
                  <a:ln>
                    <a:solidFill>
                      <a:schemeClr val="accent5">
                        <a:lumMod val="75000"/>
                      </a:schemeClr>
                    </a:solidFill>
                  </a:ln>
                  <a:solidFill>
                    <a:schemeClr val="tx1"/>
                  </a:solidFill>
                  <a:latin typeface="Romantimes"/>
                </a:rPr>
                <a:t> </a:t>
              </a:r>
              <a:r>
                <a:rPr lang="en-US" sz="3200" b="1" dirty="0">
                  <a:ln>
                    <a:solidFill>
                      <a:schemeClr val="accent5">
                        <a:lumMod val="75000"/>
                      </a:schemeClr>
                    </a:solidFill>
                  </a:ln>
                  <a:solidFill>
                    <a:schemeClr val="tx1"/>
                  </a:solidFill>
                  <a:latin typeface="Romantimes"/>
                </a:rPr>
                <a:t>The hare and tortoise</a:t>
              </a:r>
            </a:p>
            <a:p>
              <a:r>
                <a:rPr lang="en-US" sz="3200" b="1" dirty="0">
                  <a:ln>
                    <a:solidFill>
                      <a:schemeClr val="accent5">
                        <a:lumMod val="75000"/>
                      </a:schemeClr>
                    </a:solidFill>
                  </a:ln>
                  <a:solidFill>
                    <a:schemeClr val="tx1"/>
                  </a:solidFill>
                  <a:latin typeface="Romantimes"/>
                </a:rPr>
                <a:t>Page					: 54 </a:t>
              </a:r>
              <a:endParaRPr lang="en-US" sz="2400" b="1" dirty="0">
                <a:ln>
                  <a:solidFill>
                    <a:schemeClr val="accent5">
                      <a:lumMod val="75000"/>
                    </a:schemeClr>
                  </a:solidFill>
                </a:ln>
                <a:solidFill>
                  <a:schemeClr val="tx1"/>
                </a:solidFill>
                <a:latin typeface="Romantimes"/>
              </a:endParaRPr>
            </a:p>
            <a:p>
              <a:r>
                <a:rPr lang="en-US" sz="3600" b="1" dirty="0">
                  <a:ln>
                    <a:solidFill>
                      <a:schemeClr val="accent5">
                        <a:lumMod val="75000"/>
                      </a:schemeClr>
                    </a:solidFill>
                  </a:ln>
                  <a:solidFill>
                    <a:schemeClr val="tx1"/>
                  </a:solidFill>
                  <a:effectLst>
                    <a:outerShdw blurRad="38100" dist="19050" dir="2700000" algn="tl" rotWithShape="0">
                      <a:schemeClr val="dk1">
                        <a:alpha val="40000"/>
                      </a:schemeClr>
                    </a:outerShdw>
                  </a:effectLst>
                  <a:latin typeface="Romantimes"/>
                </a:rPr>
                <a:t>Date: /07/2024</a:t>
              </a:r>
              <a:endParaRPr lang="en-US" sz="4400" b="1" dirty="0">
                <a:ln w="0">
                  <a:solidFill>
                    <a:schemeClr val="accent5">
                      <a:lumMod val="75000"/>
                    </a:schemeClr>
                  </a:solidFill>
                </a:ln>
                <a:solidFill>
                  <a:schemeClr val="tx1"/>
                </a:solidFill>
                <a:effectLst>
                  <a:outerShdw blurRad="38100" dist="19050" dir="2700000" algn="tl" rotWithShape="0">
                    <a:schemeClr val="dk1">
                      <a:alpha val="40000"/>
                    </a:schemeClr>
                  </a:outerShdw>
                </a:effectLst>
                <a:latin typeface="Romantimes"/>
              </a:endParaRPr>
            </a:p>
          </p:txBody>
        </p:sp>
        <p:pic>
          <p:nvPicPr>
            <p:cNvPr id="15" name="Picture 14" descr="image_150169_1612374888.png">
              <a:extLst>
                <a:ext uri="{FF2B5EF4-FFF2-40B4-BE49-F238E27FC236}">
                  <a16:creationId xmlns:a16="http://schemas.microsoft.com/office/drawing/2014/main" id="{66B9EB77-43C2-428D-A09D-390338078879}"/>
                </a:ext>
              </a:extLst>
            </p:cNvPr>
            <p:cNvPicPr>
              <a:picLocks noChangeAspect="1"/>
            </p:cNvPicPr>
            <p:nvPr/>
          </p:nvPicPr>
          <p:blipFill>
            <a:blip r:embed="rId2"/>
            <a:stretch>
              <a:fillRect/>
            </a:stretch>
          </p:blipFill>
          <p:spPr>
            <a:xfrm>
              <a:off x="3421347" y="3947592"/>
              <a:ext cx="3486637" cy="4537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6" name="TextBox 15">
            <a:extLst>
              <a:ext uri="{FF2B5EF4-FFF2-40B4-BE49-F238E27FC236}">
                <a16:creationId xmlns:a16="http://schemas.microsoft.com/office/drawing/2014/main" id="{F000C6DA-A104-90EC-6BC7-EF6D598E36F7}"/>
              </a:ext>
            </a:extLst>
          </p:cNvPr>
          <p:cNvSpPr txBox="1"/>
          <p:nvPr/>
        </p:nvSpPr>
        <p:spPr>
          <a:xfrm>
            <a:off x="3578728" y="1468253"/>
            <a:ext cx="5606835" cy="646331"/>
          </a:xfrm>
          <a:prstGeom prst="rect">
            <a:avLst/>
          </a:prstGeom>
          <a:solidFill>
            <a:schemeClr val="accent3">
              <a:lumMod val="20000"/>
              <a:lumOff val="8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LESSON INTRODUCTION</a:t>
            </a:r>
          </a:p>
        </p:txBody>
      </p:sp>
    </p:spTree>
    <p:extLst>
      <p:ext uri="{BB962C8B-B14F-4D97-AF65-F5344CB8AC3E}">
        <p14:creationId xmlns:p14="http://schemas.microsoft.com/office/powerpoint/2010/main" val="271842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8" name="Flowchart: Process 7">
            <a:extLst>
              <a:ext uri="{FF2B5EF4-FFF2-40B4-BE49-F238E27FC236}">
                <a16:creationId xmlns:a16="http://schemas.microsoft.com/office/drawing/2014/main" id="{B60ABE92-267A-4591-8723-33888DB8C283}"/>
              </a:ext>
            </a:extLst>
          </p:cNvPr>
          <p:cNvSpPr/>
          <p:nvPr/>
        </p:nvSpPr>
        <p:spPr>
          <a:xfrm>
            <a:off x="5169933" y="1197277"/>
            <a:ext cx="2909515" cy="963688"/>
          </a:xfrm>
          <a:prstGeom prst="flowChartProcess">
            <a:avLst/>
          </a:prstGeom>
          <a:no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pPr algn="ctr"/>
            <a:r>
              <a:rPr lang="en-US" sz="4978" dirty="0">
                <a:ln w="0"/>
                <a:solidFill>
                  <a:schemeClr val="tx1"/>
                </a:solidFill>
                <a:latin typeface="New roman times"/>
              </a:rPr>
              <a:t>Listening</a:t>
            </a:r>
            <a:r>
              <a:rPr lang="en-US" sz="4978" dirty="0">
                <a:solidFill>
                  <a:schemeClr val="tx1"/>
                </a:solidFill>
                <a:latin typeface="New roman times"/>
              </a:rPr>
              <a:t> </a:t>
            </a:r>
          </a:p>
        </p:txBody>
      </p:sp>
      <p:sp>
        <p:nvSpPr>
          <p:cNvPr id="9" name="TextBox 8">
            <a:extLst>
              <a:ext uri="{FF2B5EF4-FFF2-40B4-BE49-F238E27FC236}">
                <a16:creationId xmlns:a16="http://schemas.microsoft.com/office/drawing/2014/main" id="{96A0DC43-962F-45B1-B645-3759C4A04370}"/>
              </a:ext>
            </a:extLst>
          </p:cNvPr>
          <p:cNvSpPr txBox="1"/>
          <p:nvPr/>
        </p:nvSpPr>
        <p:spPr>
          <a:xfrm>
            <a:off x="1554337" y="723430"/>
            <a:ext cx="9394226" cy="7051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982" dirty="0">
                <a:solidFill>
                  <a:srgbClr val="7030A0"/>
                </a:solidFill>
                <a:latin typeface="New roman times"/>
              </a:rPr>
              <a:t>At the end of class, Students will be able to </a:t>
            </a:r>
          </a:p>
        </p:txBody>
      </p:sp>
      <p:sp>
        <p:nvSpPr>
          <p:cNvPr id="10" name="Flowchart: Process 9">
            <a:extLst>
              <a:ext uri="{FF2B5EF4-FFF2-40B4-BE49-F238E27FC236}">
                <a16:creationId xmlns:a16="http://schemas.microsoft.com/office/drawing/2014/main" id="{4679F2B7-28E9-41FD-85F8-F3D74501B16B}"/>
              </a:ext>
            </a:extLst>
          </p:cNvPr>
          <p:cNvSpPr/>
          <p:nvPr/>
        </p:nvSpPr>
        <p:spPr>
          <a:xfrm>
            <a:off x="1325477" y="2012499"/>
            <a:ext cx="10790408" cy="1761745"/>
          </a:xfrm>
          <a:prstGeom prst="flowChartProcess">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imes New Roman" panose="02020603050405020304" pitchFamily="18" charset="0"/>
                <a:cs typeface="Times New Roman" panose="02020603050405020304" pitchFamily="18" charset="0"/>
              </a:rPr>
              <a:t>1.3.1.recognize which words in a sentence are stressed.</a:t>
            </a:r>
          </a:p>
          <a:p>
            <a:r>
              <a:rPr lang="en-US" sz="3600" dirty="0">
                <a:solidFill>
                  <a:schemeClr val="tx1"/>
                </a:solidFill>
                <a:latin typeface="Times New Roman" panose="02020603050405020304" pitchFamily="18" charset="0"/>
                <a:cs typeface="Times New Roman" panose="02020603050405020304" pitchFamily="18" charset="0"/>
              </a:rPr>
              <a:t>4.2.1.understand &amp; enjoy simple stories.</a:t>
            </a:r>
          </a:p>
        </p:txBody>
      </p:sp>
      <p:sp>
        <p:nvSpPr>
          <p:cNvPr id="11" name="Rectangle: Diagonal Corners Rounded 10">
            <a:extLst>
              <a:ext uri="{FF2B5EF4-FFF2-40B4-BE49-F238E27FC236}">
                <a16:creationId xmlns:a16="http://schemas.microsoft.com/office/drawing/2014/main" id="{E2F07784-A03E-413F-B69A-0436533E5F1D}"/>
              </a:ext>
            </a:extLst>
          </p:cNvPr>
          <p:cNvSpPr/>
          <p:nvPr/>
        </p:nvSpPr>
        <p:spPr>
          <a:xfrm>
            <a:off x="628303" y="3619971"/>
            <a:ext cx="12813060" cy="2161797"/>
          </a:xfrm>
          <a:prstGeom prst="round2DiagRect">
            <a:avLst>
              <a:gd name="adj1" fmla="val 16667"/>
              <a:gd name="adj2" fmla="val 41461"/>
            </a:avLst>
          </a:prstGeom>
          <a:noFill/>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1.1.1.say  words, phrases &amp; sentences with proper sounds &amp; stress.</a:t>
            </a:r>
          </a:p>
          <a:p>
            <a:r>
              <a:rPr lang="en-US" sz="3982" dirty="0">
                <a:solidFill>
                  <a:schemeClr val="tx1"/>
                </a:solidFill>
                <a:latin typeface="Times New Roman" panose="02020603050405020304" pitchFamily="18" charset="0"/>
                <a:cs typeface="Times New Roman" panose="02020603050405020304" pitchFamily="18" charset="0"/>
              </a:rPr>
              <a:t>1.1.2.say sentences with proper sounds &amp; intonation</a:t>
            </a:r>
            <a:r>
              <a:rPr lang="en-US" sz="4978" dirty="0">
                <a:solidFill>
                  <a:schemeClr val="tx1"/>
                </a:solidFill>
                <a:latin typeface="Times New Roman" panose="02020603050405020304" pitchFamily="18" charset="0"/>
                <a:cs typeface="Times New Roman" panose="02020603050405020304" pitchFamily="18" charset="0"/>
              </a:rPr>
              <a:t>.</a:t>
            </a:r>
          </a:p>
        </p:txBody>
      </p:sp>
      <p:sp>
        <p:nvSpPr>
          <p:cNvPr id="12" name="Flowchart: Process 11">
            <a:extLst>
              <a:ext uri="{FF2B5EF4-FFF2-40B4-BE49-F238E27FC236}">
                <a16:creationId xmlns:a16="http://schemas.microsoft.com/office/drawing/2014/main" id="{004DDF8E-D065-4A45-B036-C084B87FF17E}"/>
              </a:ext>
            </a:extLst>
          </p:cNvPr>
          <p:cNvSpPr/>
          <p:nvPr/>
        </p:nvSpPr>
        <p:spPr>
          <a:xfrm>
            <a:off x="5169933" y="3294305"/>
            <a:ext cx="3282754" cy="1183946"/>
          </a:xfrm>
          <a:prstGeom prst="flowChartProcess">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78" dirty="0">
                <a:solidFill>
                  <a:schemeClr val="tx1"/>
                </a:solidFill>
                <a:latin typeface="New roman times"/>
              </a:rPr>
              <a:t>Speaking </a:t>
            </a:r>
          </a:p>
        </p:txBody>
      </p:sp>
      <p:sp>
        <p:nvSpPr>
          <p:cNvPr id="13" name="Flowchart: Process 12">
            <a:extLst>
              <a:ext uri="{FF2B5EF4-FFF2-40B4-BE49-F238E27FC236}">
                <a16:creationId xmlns:a16="http://schemas.microsoft.com/office/drawing/2014/main" id="{859F6772-9623-4CF2-886A-59661A2FD9B4}"/>
              </a:ext>
            </a:extLst>
          </p:cNvPr>
          <p:cNvSpPr/>
          <p:nvPr/>
        </p:nvSpPr>
        <p:spPr>
          <a:xfrm>
            <a:off x="628303" y="6675093"/>
            <a:ext cx="11837813" cy="2208255"/>
          </a:xfrm>
          <a:prstGeom prst="flowChartProcess">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1.5.1 read words, phrases and sentences in the text with proper pronunciation, stress and intonation</a:t>
            </a:r>
            <a:r>
              <a:rPr lang="en-US" sz="3200" dirty="0"/>
              <a:t>.</a:t>
            </a:r>
          </a:p>
          <a:p>
            <a:pPr algn="ctr"/>
            <a:r>
              <a:rPr lang="en-US" sz="4000" dirty="0"/>
              <a:t>1.7.1 read paragraphs, dialogues stories, letters and other texts.</a:t>
            </a:r>
            <a:endParaRPr lang="en-US" sz="3982" dirty="0">
              <a:solidFill>
                <a:schemeClr val="tx1"/>
              </a:solidFill>
              <a:latin typeface="New roman times"/>
            </a:endParaRPr>
          </a:p>
        </p:txBody>
      </p:sp>
      <p:sp>
        <p:nvSpPr>
          <p:cNvPr id="14" name="Flowchart: Process 13">
            <a:extLst>
              <a:ext uri="{FF2B5EF4-FFF2-40B4-BE49-F238E27FC236}">
                <a16:creationId xmlns:a16="http://schemas.microsoft.com/office/drawing/2014/main" id="{FD52EC6C-C073-4A8C-B2DE-DBE525FF7BDD}"/>
              </a:ext>
            </a:extLst>
          </p:cNvPr>
          <p:cNvSpPr/>
          <p:nvPr/>
        </p:nvSpPr>
        <p:spPr>
          <a:xfrm>
            <a:off x="4583791" y="5760057"/>
            <a:ext cx="3335319" cy="967493"/>
          </a:xfrm>
          <a:prstGeom prst="flowChartProcess">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78" dirty="0">
                <a:solidFill>
                  <a:schemeClr val="tx1"/>
                </a:solidFill>
                <a:latin typeface="New roman times"/>
              </a:rPr>
              <a:t>Reading </a:t>
            </a:r>
          </a:p>
        </p:txBody>
      </p:sp>
      <p:sp>
        <p:nvSpPr>
          <p:cNvPr id="4" name="TextBox 3">
            <a:extLst>
              <a:ext uri="{FF2B5EF4-FFF2-40B4-BE49-F238E27FC236}">
                <a16:creationId xmlns:a16="http://schemas.microsoft.com/office/drawing/2014/main" id="{CE6BBC24-6991-1A54-4885-AEEF1D2410EE}"/>
              </a:ext>
            </a:extLst>
          </p:cNvPr>
          <p:cNvSpPr txBox="1"/>
          <p:nvPr/>
        </p:nvSpPr>
        <p:spPr>
          <a:xfrm>
            <a:off x="4583791" y="0"/>
            <a:ext cx="4104942" cy="646331"/>
          </a:xfrm>
          <a:prstGeom prst="rect">
            <a:avLst/>
          </a:prstGeom>
          <a:solidFill>
            <a:schemeClr val="accent6"/>
          </a:solidFill>
          <a:ln w="38100">
            <a:solidFill>
              <a:schemeClr val="tx1"/>
            </a:solidFill>
          </a:ln>
        </p:spPr>
        <p:txBody>
          <a:bodyPr wrap="square">
            <a:spAutoFit/>
          </a:bodyPr>
          <a:lstStyle/>
          <a:p>
            <a:pPr algn="ctr"/>
            <a:r>
              <a:rPr lang="en-US" sz="3600" dirty="0">
                <a:solidFill>
                  <a:srgbClr val="002060"/>
                </a:solidFill>
                <a:latin typeface="Times New Roman" panose="02020603050405020304" pitchFamily="18" charset="0"/>
                <a:cs typeface="Times New Roman" panose="02020603050405020304" pitchFamily="18" charset="0"/>
              </a:rPr>
              <a:t>Learning Outcomes </a:t>
            </a:r>
            <a:endParaRPr lang="en-GB" sz="3600"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5C3E939-D024-7EF6-EFCA-1734FE1BCC0C}"/>
              </a:ext>
            </a:extLst>
          </p:cNvPr>
          <p:cNvSpPr txBox="1"/>
          <p:nvPr/>
        </p:nvSpPr>
        <p:spPr>
          <a:xfrm>
            <a:off x="856246" y="5322510"/>
            <a:ext cx="10790407"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6.2.1 talk about people, objects, events, </a:t>
            </a:r>
            <a:r>
              <a:rPr lang="en-US" sz="3600" dirty="0" err="1">
                <a:latin typeface="Times New Roman" panose="02020603050405020304" pitchFamily="18" charset="0"/>
                <a:cs typeface="Times New Roman" panose="02020603050405020304" pitchFamily="18" charset="0"/>
              </a:rPr>
              <a:t>etc</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436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iterate type="lt">
                                    <p:tmPct val="10000"/>
                                  </p:iterate>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EB5C2D9-EEDC-46F4-8E38-4FDD2BCBC64F}"/>
              </a:ext>
            </a:extLst>
          </p:cNvPr>
          <p:cNvSpPr txBox="1"/>
          <p:nvPr/>
        </p:nvSpPr>
        <p:spPr>
          <a:xfrm>
            <a:off x="3671888" y="0"/>
            <a:ext cx="5098039" cy="769441"/>
          </a:xfrm>
          <a:prstGeom prst="rect">
            <a:avLst/>
          </a:prstGeom>
          <a:solidFill>
            <a:schemeClr val="bg2"/>
          </a:solidFill>
          <a:ln w="57150">
            <a:solidFill>
              <a:srgbClr val="6F351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85750" indent="-285750">
              <a:buFont typeface="Wingdings" panose="05000000000000000000" pitchFamily="2" charset="2"/>
              <a:buChar char="Ø"/>
            </a:pPr>
            <a:r>
              <a:rPr lang="en-US" sz="4400" dirty="0">
                <a:solidFill>
                  <a:srgbClr val="7F0401"/>
                </a:solidFill>
                <a:latin typeface="Times New Roman" panose="02020603050405020304" pitchFamily="18" charset="0"/>
                <a:cs typeface="Times New Roman" panose="02020603050405020304" pitchFamily="18" charset="0"/>
              </a:rPr>
              <a:t>Let’s watch a video </a:t>
            </a:r>
            <a:endParaRPr lang="en-GB" sz="4400" dirty="0">
              <a:solidFill>
                <a:srgbClr val="7F0401"/>
              </a:solidFill>
              <a:latin typeface="Times New Roman" panose="02020603050405020304" pitchFamily="18" charset="0"/>
              <a:cs typeface="Times New Roman" panose="02020603050405020304" pitchFamily="18" charset="0"/>
            </a:endParaRPr>
          </a:p>
        </p:txBody>
      </p:sp>
      <p:pic>
        <p:nvPicPr>
          <p:cNvPr id="2" name="vlc-record-2024-06-30-19h57m11s-The Tortoise and the Hare _ CoComelon Nursery Rhymes &amp; Kids Songs.mp4-">
            <a:hlinkClick r:id="" action="ppaction://media"/>
            <a:extLst>
              <a:ext uri="{FF2B5EF4-FFF2-40B4-BE49-F238E27FC236}">
                <a16:creationId xmlns:a16="http://schemas.microsoft.com/office/drawing/2014/main" id="{CAFE1624-4571-32CE-56F6-5DE803FC324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7352" y="1332178"/>
            <a:ext cx="11706658" cy="6584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8635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41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video>
              <p:cMediaNode vol="80000">
                <p:cTn id="19" fill="hold" display="0">
                  <p:stCondLst>
                    <p:cond delay="indefinite"/>
                  </p:stCondLst>
                </p:cTn>
                <p:tgtEl>
                  <p:spTgt spid="2"/>
                </p:tgtEl>
              </p:cMediaNode>
            </p:video>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1000">
              <a:srgbClr val="FF0000"/>
            </a:gs>
            <a:gs pos="36000">
              <a:srgbClr val="00B050"/>
            </a:gs>
            <a:gs pos="59000">
              <a:srgbClr val="0070C0"/>
            </a:gs>
            <a:gs pos="80000">
              <a:srgbClr val="FF000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21F848-4780-79C2-4D07-926CE113E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65" y="646331"/>
            <a:ext cx="12010232" cy="6700269"/>
          </a:xfrm>
          <a:prstGeom prst="rect">
            <a:avLst/>
          </a:prstGeom>
        </p:spPr>
      </p:pic>
      <p:sp>
        <p:nvSpPr>
          <p:cNvPr id="7" name="TextBox 6">
            <a:extLst>
              <a:ext uri="{FF2B5EF4-FFF2-40B4-BE49-F238E27FC236}">
                <a16:creationId xmlns:a16="http://schemas.microsoft.com/office/drawing/2014/main" id="{69ACD83F-F4CC-C966-256B-7B41AA53ACD6}"/>
              </a:ext>
            </a:extLst>
          </p:cNvPr>
          <p:cNvSpPr txBox="1"/>
          <p:nvPr/>
        </p:nvSpPr>
        <p:spPr>
          <a:xfrm>
            <a:off x="3305969" y="0"/>
            <a:ext cx="7230413" cy="646331"/>
          </a:xfrm>
          <a:prstGeom prst="rect">
            <a:avLst/>
          </a:prstGeom>
          <a:solidFill>
            <a:schemeClr val="accent1">
              <a:lumMod val="20000"/>
              <a:lumOff val="80000"/>
            </a:schemeClr>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9BCB68-ED7C-11F2-483C-695BABE6C155}"/>
              </a:ext>
            </a:extLst>
          </p:cNvPr>
          <p:cNvSpPr txBox="1"/>
          <p:nvPr/>
        </p:nvSpPr>
        <p:spPr>
          <a:xfrm>
            <a:off x="8866513" y="584776"/>
            <a:ext cx="4260273"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This is a forest. </a:t>
            </a:r>
            <a:endParaRPr lang="en-GB" sz="4000" b="1"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30489A2D-0763-4EBC-BEFA-64BB08A01B2F}"/>
              </a:ext>
            </a:extLst>
          </p:cNvPr>
          <p:cNvPicPr>
            <a:picLocks noChangeAspect="1"/>
          </p:cNvPicPr>
          <p:nvPr/>
        </p:nvPicPr>
        <p:blipFill rotWithShape="1">
          <a:blip r:embed="rId3">
            <a:extLst>
              <a:ext uri="{28A0092B-C50C-407E-A947-70E740481C1C}">
                <a14:useLocalDpi xmlns:a14="http://schemas.microsoft.com/office/drawing/2010/main" val="0"/>
              </a:ext>
            </a:extLst>
          </a:blip>
          <a:srcRect l="51340" t="29677" r="20709" b="9600"/>
          <a:stretch/>
        </p:blipFill>
        <p:spPr>
          <a:xfrm>
            <a:off x="7940325" y="3661749"/>
            <a:ext cx="2439968" cy="3684851"/>
          </a:xfrm>
          <a:prstGeom prst="rect">
            <a:avLst/>
          </a:prstGeom>
        </p:spPr>
      </p:pic>
      <p:pic>
        <p:nvPicPr>
          <p:cNvPr id="17" name="Picture 16">
            <a:extLst>
              <a:ext uri="{FF2B5EF4-FFF2-40B4-BE49-F238E27FC236}">
                <a16:creationId xmlns:a16="http://schemas.microsoft.com/office/drawing/2014/main" id="{BCF074FF-DE99-9EB2-2EAD-F51A734EED19}"/>
              </a:ext>
            </a:extLst>
          </p:cNvPr>
          <p:cNvPicPr>
            <a:picLocks noChangeAspect="1"/>
          </p:cNvPicPr>
          <p:nvPr/>
        </p:nvPicPr>
        <p:blipFill rotWithShape="1">
          <a:blip r:embed="rId3">
            <a:extLst>
              <a:ext uri="{28A0092B-C50C-407E-A947-70E740481C1C}">
                <a14:useLocalDpi xmlns:a14="http://schemas.microsoft.com/office/drawing/2010/main" val="0"/>
              </a:ext>
            </a:extLst>
          </a:blip>
          <a:srcRect l="11867" t="45861" r="57044" b="8187"/>
          <a:stretch/>
        </p:blipFill>
        <p:spPr>
          <a:xfrm>
            <a:off x="1223891" y="4205294"/>
            <a:ext cx="3057164" cy="3141306"/>
          </a:xfrm>
          <a:prstGeom prst="rect">
            <a:avLst/>
          </a:prstGeom>
        </p:spPr>
      </p:pic>
      <p:sp>
        <p:nvSpPr>
          <p:cNvPr id="18" name="TextBox 17">
            <a:extLst>
              <a:ext uri="{FF2B5EF4-FFF2-40B4-BE49-F238E27FC236}">
                <a16:creationId xmlns:a16="http://schemas.microsoft.com/office/drawing/2014/main" id="{FA6AC058-7AAF-FEFC-A8E3-8785F40444AE}"/>
              </a:ext>
            </a:extLst>
          </p:cNvPr>
          <p:cNvSpPr txBox="1"/>
          <p:nvPr/>
        </p:nvSpPr>
        <p:spPr>
          <a:xfrm>
            <a:off x="8523388" y="7346600"/>
            <a:ext cx="1828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Hare</a:t>
            </a:r>
            <a:endParaRPr lang="en-GB" sz="54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9887878-B33A-4B78-40E5-DAE7AAE67218}"/>
              </a:ext>
            </a:extLst>
          </p:cNvPr>
          <p:cNvSpPr txBox="1"/>
          <p:nvPr/>
        </p:nvSpPr>
        <p:spPr>
          <a:xfrm>
            <a:off x="1975712" y="7220675"/>
            <a:ext cx="2617069"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Tortoise</a:t>
            </a:r>
            <a:endParaRPr lang="en-GB"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296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6D8C24-8122-4A07-AA3F-666317F274BF}"/>
              </a:ext>
            </a:extLst>
          </p:cNvPr>
          <p:cNvSpPr txBox="1"/>
          <p:nvPr/>
        </p:nvSpPr>
        <p:spPr>
          <a:xfrm>
            <a:off x="4490227" y="0"/>
            <a:ext cx="3926409" cy="830997"/>
          </a:xfrm>
          <a:prstGeom prst="rect">
            <a:avLst/>
          </a:prstGeom>
          <a:solidFill>
            <a:schemeClr val="bg2"/>
          </a:solidFill>
          <a:ln>
            <a:solidFill>
              <a:srgbClr val="FF0000"/>
            </a:solidFill>
          </a:ln>
        </p:spPr>
        <p:txBody>
          <a:bodyPr wrap="square" rtlCol="0">
            <a:spAutoFit/>
          </a:bodyPr>
          <a:lstStyle/>
          <a:p>
            <a:r>
              <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Today’s lesson </a:t>
            </a:r>
            <a:endParaRPr lang="en-GB"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398A1E0-B2A0-8952-BD3B-A852DB28E9C1}"/>
              </a:ext>
            </a:extLst>
          </p:cNvPr>
          <p:cNvPicPr>
            <a:picLocks noChangeAspect="1"/>
          </p:cNvPicPr>
          <p:nvPr/>
        </p:nvPicPr>
        <p:blipFill rotWithShape="1">
          <a:blip r:embed="rId3">
            <a:extLst>
              <a:ext uri="{28A0092B-C50C-407E-A947-70E740481C1C}">
                <a14:useLocalDpi xmlns:a14="http://schemas.microsoft.com/office/drawing/2010/main" val="0"/>
              </a:ext>
            </a:extLst>
          </a:blip>
          <a:srcRect l="11743" t="48462" r="54212"/>
          <a:stretch/>
        </p:blipFill>
        <p:spPr>
          <a:xfrm>
            <a:off x="10490083" y="5571924"/>
            <a:ext cx="2623054" cy="2760429"/>
          </a:xfrm>
          <a:prstGeom prst="rect">
            <a:avLst/>
          </a:prstGeom>
        </p:spPr>
      </p:pic>
      <p:pic>
        <p:nvPicPr>
          <p:cNvPr id="9" name="Picture 8">
            <a:extLst>
              <a:ext uri="{FF2B5EF4-FFF2-40B4-BE49-F238E27FC236}">
                <a16:creationId xmlns:a16="http://schemas.microsoft.com/office/drawing/2014/main" id="{8B1547D4-337A-0BB0-0212-A2F655D588BD}"/>
              </a:ext>
            </a:extLst>
          </p:cNvPr>
          <p:cNvPicPr>
            <a:picLocks noChangeAspect="1"/>
          </p:cNvPicPr>
          <p:nvPr/>
        </p:nvPicPr>
        <p:blipFill rotWithShape="1">
          <a:blip r:embed="rId3">
            <a:extLst>
              <a:ext uri="{28A0092B-C50C-407E-A947-70E740481C1C}">
                <a14:useLocalDpi xmlns:a14="http://schemas.microsoft.com/office/drawing/2010/main" val="0"/>
              </a:ext>
            </a:extLst>
          </a:blip>
          <a:srcRect l="49301" t="26577" r="19492"/>
          <a:stretch/>
        </p:blipFill>
        <p:spPr>
          <a:xfrm>
            <a:off x="2107365" y="2241352"/>
            <a:ext cx="2509158" cy="4103806"/>
          </a:xfrm>
          <a:prstGeom prst="rect">
            <a:avLst/>
          </a:prstGeom>
        </p:spPr>
      </p:pic>
      <p:sp>
        <p:nvSpPr>
          <p:cNvPr id="10" name="Rectangle 9">
            <a:extLst>
              <a:ext uri="{FF2B5EF4-FFF2-40B4-BE49-F238E27FC236}">
                <a16:creationId xmlns:a16="http://schemas.microsoft.com/office/drawing/2014/main" id="{60C28C3E-618D-292C-769B-7E07628960C1}"/>
              </a:ext>
            </a:extLst>
          </p:cNvPr>
          <p:cNvSpPr/>
          <p:nvPr/>
        </p:nvSpPr>
        <p:spPr>
          <a:xfrm>
            <a:off x="3712485" y="4043822"/>
            <a:ext cx="3008196"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5400" b="1" dirty="0">
                <a:ln w="0"/>
                <a:effectLst>
                  <a:outerShdw blurRad="38100" dist="25400" dir="5400000" algn="ctr" rotWithShape="0">
                    <a:srgbClr val="6E747A">
                      <a:alpha val="43000"/>
                    </a:srgbClr>
                  </a:outerShdw>
                </a:effectLst>
              </a:rPr>
              <a:t>The hare </a:t>
            </a:r>
          </a:p>
        </p:txBody>
      </p:sp>
      <p:sp>
        <p:nvSpPr>
          <p:cNvPr id="11" name="Rectangle 10">
            <a:extLst>
              <a:ext uri="{FF2B5EF4-FFF2-40B4-BE49-F238E27FC236}">
                <a16:creationId xmlns:a16="http://schemas.microsoft.com/office/drawing/2014/main" id="{B167CEE3-6EDC-931F-A37D-D42DF9E1C4DD}"/>
              </a:ext>
            </a:extLst>
          </p:cNvPr>
          <p:cNvSpPr/>
          <p:nvPr/>
        </p:nvSpPr>
        <p:spPr>
          <a:xfrm>
            <a:off x="7618089" y="5421828"/>
            <a:ext cx="3681393"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5400" b="1" dirty="0">
                <a:ln w="0"/>
                <a:effectLst>
                  <a:outerShdw blurRad="38100" dist="25400" dir="5400000" algn="ctr" rotWithShape="0">
                    <a:srgbClr val="6E747A">
                      <a:alpha val="43000"/>
                    </a:srgbClr>
                  </a:outerShdw>
                </a:effectLst>
              </a:rPr>
              <a:t>the tortoise </a:t>
            </a:r>
          </a:p>
        </p:txBody>
      </p:sp>
      <p:sp>
        <p:nvSpPr>
          <p:cNvPr id="12" name="Rectangle 11">
            <a:extLst>
              <a:ext uri="{FF2B5EF4-FFF2-40B4-BE49-F238E27FC236}">
                <a16:creationId xmlns:a16="http://schemas.microsoft.com/office/drawing/2014/main" id="{CB94D79F-187D-C0E7-EB1D-88F7D37769A0}"/>
              </a:ext>
            </a:extLst>
          </p:cNvPr>
          <p:cNvSpPr/>
          <p:nvPr/>
        </p:nvSpPr>
        <p:spPr>
          <a:xfrm>
            <a:off x="6453431" y="4578647"/>
            <a:ext cx="1628972"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5400" b="1" dirty="0">
                <a:ln w="0"/>
                <a:effectLst>
                  <a:outerShdw blurRad="38100" dist="25400" dir="5400000" algn="ctr" rotWithShape="0">
                    <a:srgbClr val="6E747A">
                      <a:alpha val="43000"/>
                    </a:srgbClr>
                  </a:outerShdw>
                </a:effectLst>
              </a:rPr>
              <a:t>and  </a:t>
            </a:r>
          </a:p>
        </p:txBody>
      </p:sp>
      <p:sp>
        <p:nvSpPr>
          <p:cNvPr id="13" name="Rectangle 12">
            <a:extLst>
              <a:ext uri="{FF2B5EF4-FFF2-40B4-BE49-F238E27FC236}">
                <a16:creationId xmlns:a16="http://schemas.microsoft.com/office/drawing/2014/main" id="{9F54D60D-965D-1926-2D30-7CF706E4A822}"/>
              </a:ext>
            </a:extLst>
          </p:cNvPr>
          <p:cNvSpPr/>
          <p:nvPr/>
        </p:nvSpPr>
        <p:spPr>
          <a:xfrm>
            <a:off x="710919" y="4043822"/>
            <a:ext cx="2060436"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5400" b="1" dirty="0">
                <a:ln w="0"/>
                <a:solidFill>
                  <a:srgbClr val="C00000"/>
                </a:solidFill>
                <a:effectLst>
                  <a:outerShdw blurRad="38100" dist="25400" dir="5400000" algn="ctr" rotWithShape="0">
                    <a:srgbClr val="6E747A">
                      <a:alpha val="43000"/>
                    </a:srgbClr>
                  </a:outerShdw>
                </a:effectLst>
              </a:rPr>
              <a:t>Story: </a:t>
            </a:r>
          </a:p>
        </p:txBody>
      </p:sp>
    </p:spTree>
    <p:extLst>
      <p:ext uri="{BB962C8B-B14F-4D97-AF65-F5344CB8AC3E}">
        <p14:creationId xmlns:p14="http://schemas.microsoft.com/office/powerpoint/2010/main" val="264083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iterate type="lt">
                                    <p:tmPct val="10000"/>
                                  </p:iterate>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84A127-F5A8-2E53-BC43-43BC2CC6143C}"/>
              </a:ext>
            </a:extLst>
          </p:cNvPr>
          <p:cNvSpPr txBox="1"/>
          <p:nvPr/>
        </p:nvSpPr>
        <p:spPr>
          <a:xfrm>
            <a:off x="3068277" y="0"/>
            <a:ext cx="7613578" cy="646331"/>
          </a:xfrm>
          <a:prstGeom prst="rect">
            <a:avLst/>
          </a:prstGeom>
          <a:solidFill>
            <a:schemeClr val="bg2"/>
          </a:solidFill>
        </p:spPr>
        <p:txBody>
          <a:bodyPr wrap="square">
            <a:spAutoFit/>
          </a:bodyPr>
          <a:lstStyle/>
          <a:p>
            <a:pPr marL="685800" indent="-685800" algn="ctr">
              <a:buFont typeface="Wingdings" panose="05000000000000000000" pitchFamily="2" charset="2"/>
              <a:buChar char="Ø"/>
            </a:pPr>
            <a:r>
              <a:rPr lang="en-US" sz="3600" b="1" dirty="0">
                <a:solidFill>
                  <a:schemeClr val="tx1"/>
                </a:solidFill>
                <a:latin typeface="Times New Roman" panose="02020603050405020304" pitchFamily="18" charset="0"/>
                <a:cs typeface="Times New Roman" panose="02020603050405020304" pitchFamily="18" charset="0"/>
              </a:rPr>
              <a:t>What do you see in the picture</a:t>
            </a:r>
            <a:r>
              <a:rPr lang="en-US" sz="36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94744BB-391F-2AFD-EF4F-66C740FEE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82" y="646330"/>
            <a:ext cx="12242982" cy="5306761"/>
          </a:xfrm>
          <a:prstGeom prst="rect">
            <a:avLst/>
          </a:prstGeom>
          <a:solidFill>
            <a:srgbClr val="00B0F0"/>
          </a:solidFill>
        </p:spPr>
      </p:pic>
      <p:sp>
        <p:nvSpPr>
          <p:cNvPr id="11" name="TextBox 10">
            <a:extLst>
              <a:ext uri="{FF2B5EF4-FFF2-40B4-BE49-F238E27FC236}">
                <a16:creationId xmlns:a16="http://schemas.microsoft.com/office/drawing/2014/main" id="{334CAF70-95D4-FB18-45B2-6C37A214D2AC}"/>
              </a:ext>
            </a:extLst>
          </p:cNvPr>
          <p:cNvSpPr txBox="1"/>
          <p:nvPr/>
        </p:nvSpPr>
        <p:spPr>
          <a:xfrm>
            <a:off x="885822" y="8439361"/>
            <a:ext cx="4182341" cy="599709"/>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What are they doing?</a:t>
            </a:r>
            <a:endParaRPr lang="en-GB"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C8DA34D-5066-F730-3571-68EA41FDB804}"/>
              </a:ext>
            </a:extLst>
          </p:cNvPr>
          <p:cNvSpPr txBox="1"/>
          <p:nvPr/>
        </p:nvSpPr>
        <p:spPr>
          <a:xfrm>
            <a:off x="826077" y="5953091"/>
            <a:ext cx="5678632"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What can you see in the picture? </a:t>
            </a:r>
            <a:endParaRPr lang="en-GB"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E305F26-9C2B-BA18-FC75-9652F8A62E54}"/>
              </a:ext>
            </a:extLst>
          </p:cNvPr>
          <p:cNvSpPr txBox="1"/>
          <p:nvPr/>
        </p:nvSpPr>
        <p:spPr>
          <a:xfrm>
            <a:off x="857249" y="6685037"/>
            <a:ext cx="5075959"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Who are there in the picture? </a:t>
            </a:r>
            <a:endParaRPr lang="en-GB" sz="3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797C643-0C0D-10BF-2746-4CE67A2B7DAB}"/>
              </a:ext>
            </a:extLst>
          </p:cNvPr>
          <p:cNvSpPr txBox="1"/>
          <p:nvPr/>
        </p:nvSpPr>
        <p:spPr>
          <a:xfrm>
            <a:off x="1023503" y="7562199"/>
            <a:ext cx="333028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Where are they? </a:t>
            </a:r>
            <a:endParaRPr lang="en-GB" sz="3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DFDC807-BC33-9167-FBA9-F6361AEB08C4}"/>
              </a:ext>
            </a:extLst>
          </p:cNvPr>
          <p:cNvSpPr txBox="1"/>
          <p:nvPr/>
        </p:nvSpPr>
        <p:spPr>
          <a:xfrm>
            <a:off x="7515839" y="5923900"/>
            <a:ext cx="387259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A hare and a tortoise</a:t>
            </a:r>
            <a:endParaRPr lang="en-GB" sz="3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EAE54EE-3E95-CA8E-0A2A-EC02A7F57212}"/>
              </a:ext>
            </a:extLst>
          </p:cNvPr>
          <p:cNvSpPr txBox="1"/>
          <p:nvPr/>
        </p:nvSpPr>
        <p:spPr>
          <a:xfrm>
            <a:off x="7508156" y="6615983"/>
            <a:ext cx="387259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A hare and a tortoise</a:t>
            </a:r>
            <a:endParaRPr lang="en-GB" sz="3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82AC30A-4B08-B686-229E-7F0C77E9B9C5}"/>
              </a:ext>
            </a:extLst>
          </p:cNvPr>
          <p:cNvSpPr txBox="1"/>
          <p:nvPr/>
        </p:nvSpPr>
        <p:spPr>
          <a:xfrm>
            <a:off x="7515839" y="7405509"/>
            <a:ext cx="333028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In a forest </a:t>
            </a:r>
            <a:endParaRPr lang="en-GB"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D2B97AC-380D-CE1A-2270-8B5CE294EE9C}"/>
              </a:ext>
            </a:extLst>
          </p:cNvPr>
          <p:cNvSpPr txBox="1"/>
          <p:nvPr/>
        </p:nvSpPr>
        <p:spPr>
          <a:xfrm>
            <a:off x="7342516" y="8437319"/>
            <a:ext cx="521302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They are talking and walking.</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247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10000"/>
                                  </p:iterate>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iterate type="lt">
                                    <p:tmPct val="10000"/>
                                  </p:iterate>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8" grpId="0"/>
      <p:bldP spid="19" grpId="0"/>
      <p:bldP spid="20" grpId="0"/>
      <p:bldP spid="2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71621D-CB81-4B83-8761-8317B3304E52}">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2373</TotalTime>
  <Words>779</Words>
  <Application>Microsoft Office PowerPoint</Application>
  <PresentationFormat>Custom</PresentationFormat>
  <Paragraphs>124</Paragraphs>
  <Slides>20</Slides>
  <Notes>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Book Antiqua</vt:lpstr>
      <vt:lpstr>Calibri</vt:lpstr>
      <vt:lpstr>Garamond</vt:lpstr>
      <vt:lpstr>New roman times</vt:lpstr>
      <vt:lpstr>Nikosh</vt:lpstr>
      <vt:lpstr>Romantimes</vt:lpstr>
      <vt:lpstr>Times New Roman</vt:lpstr>
      <vt:lpstr>Wingdings</vt:lpstr>
      <vt:lpstr>Organic</vt:lpstr>
      <vt:lpstr>1_Organic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mhrazib736@gmail.com</cp:lastModifiedBy>
  <cp:revision>268</cp:revision>
  <dcterms:created xsi:type="dcterms:W3CDTF">2020-01-24T09:29:44Z</dcterms:created>
  <dcterms:modified xsi:type="dcterms:W3CDTF">2024-06-30T14:17:34Z</dcterms:modified>
</cp:coreProperties>
</file>