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7" r:id="rId2"/>
    <p:sldId id="267" r:id="rId3"/>
    <p:sldId id="521" r:id="rId4"/>
    <p:sldId id="271" r:id="rId5"/>
    <p:sldId id="474" r:id="rId6"/>
    <p:sldId id="527" r:id="rId7"/>
    <p:sldId id="274" r:id="rId8"/>
    <p:sldId id="275" r:id="rId9"/>
    <p:sldId id="493" r:id="rId10"/>
    <p:sldId id="499" r:id="rId11"/>
    <p:sldId id="529" r:id="rId12"/>
    <p:sldId id="523" r:id="rId13"/>
    <p:sldId id="530" r:id="rId14"/>
    <p:sldId id="494" r:id="rId15"/>
    <p:sldId id="502" r:id="rId16"/>
    <p:sldId id="503" r:id="rId17"/>
    <p:sldId id="504" r:id="rId18"/>
    <p:sldId id="514" r:id="rId19"/>
    <p:sldId id="510" r:id="rId20"/>
    <p:sldId id="516" r:id="rId21"/>
    <p:sldId id="520" r:id="rId22"/>
    <p:sldId id="517" r:id="rId23"/>
    <p:sldId id="518" r:id="rId24"/>
    <p:sldId id="462" r:id="rId25"/>
    <p:sldId id="497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8E1"/>
    <a:srgbClr val="594434"/>
    <a:srgbClr val="AF9F6F"/>
    <a:srgbClr val="A78679"/>
    <a:srgbClr val="DAC0B1"/>
    <a:srgbClr val="33363B"/>
    <a:srgbClr val="FFFFFF"/>
    <a:srgbClr val="027BC7"/>
    <a:srgbClr val="889E40"/>
    <a:srgbClr val="7D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74" autoAdjust="0"/>
  </p:normalViewPr>
  <p:slideViewPr>
    <p:cSldViewPr>
      <p:cViewPr varScale="1">
        <p:scale>
          <a:sx n="69" d="100"/>
          <a:sy n="69" d="100"/>
        </p:scale>
        <p:origin x="138" y="48"/>
      </p:cViewPr>
      <p:guideLst>
        <p:guide orient="horz" pos="235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6/30/2024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2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6/30/2024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8626" y="6718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04245 4.0740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6934200" y="2537149"/>
            <a:ext cx="44958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solidFill>
                  <a:srgbClr val="2414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 </a:t>
            </a:r>
            <a:endParaRPr lang="en-US" sz="16600" b="1" dirty="0">
              <a:solidFill>
                <a:srgbClr val="24140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r="17219"/>
          <a:stretch/>
        </p:blipFill>
        <p:spPr>
          <a:xfrm>
            <a:off x="1132224" y="1828800"/>
            <a:ext cx="4894202" cy="421068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95655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6096000" y="3124200"/>
            <a:ext cx="6258703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solidFill>
                  <a:srgbClr val="0B48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US" sz="16600" b="1" dirty="0">
              <a:solidFill>
                <a:srgbClr val="0B48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0" b="-1633"/>
          <a:stretch/>
        </p:blipFill>
        <p:spPr>
          <a:xfrm rot="20220708">
            <a:off x="502742" y="960913"/>
            <a:ext cx="6258704" cy="6578851"/>
          </a:xfrm>
          <a:prstGeom prst="rect">
            <a:avLst/>
          </a:prstGeom>
          <a:effectLst>
            <a:outerShdw blurRad="381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12729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5713437" y="2648023"/>
            <a:ext cx="586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solidFill>
                  <a:srgbClr val="3336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6" t="-8582" r="-4300" b="-16246"/>
          <a:stretch/>
        </p:blipFill>
        <p:spPr>
          <a:xfrm>
            <a:off x="423625" y="441203"/>
            <a:ext cx="6424439" cy="70605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493604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5713437" y="2648023"/>
            <a:ext cx="586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solidFill>
                  <a:srgbClr val="3336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ছই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-27662" r="4094" b="-46421"/>
          <a:stretch/>
        </p:blipFill>
        <p:spPr>
          <a:xfrm>
            <a:off x="423625" y="441203"/>
            <a:ext cx="6424439" cy="70605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792127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499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2324100" y="304800"/>
            <a:ext cx="754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b="1" dirty="0">
              <a:solidFill>
                <a:srgbClr val="034E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BF21E-E272-3A4D-D480-E6CECD6C8DCA}"/>
              </a:ext>
            </a:extLst>
          </p:cNvPr>
          <p:cNvSpPr txBox="1"/>
          <p:nvPr/>
        </p:nvSpPr>
        <p:spPr>
          <a:xfrm>
            <a:off x="1480457" y="1817329"/>
            <a:ext cx="93795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/>
              <a:t>চক দিয়ে লেখা পড়ি।</a:t>
            </a:r>
          </a:p>
          <a:p>
            <a:pPr algn="ctr"/>
            <a:r>
              <a:rPr lang="bn-IN" sz="8800" b="1" dirty="0">
                <a:solidFill>
                  <a:srgbClr val="FF0000"/>
                </a:solidFill>
              </a:rPr>
              <a:t>ছ</a:t>
            </a:r>
            <a:r>
              <a:rPr lang="bn-IN" sz="8800" b="1" dirty="0"/>
              <a:t>ন দিয়ে ঘর গড়ি।</a:t>
            </a:r>
            <a:endParaRPr lang="en-US" sz="8800" b="1" dirty="0"/>
          </a:p>
          <a:p>
            <a:pPr algn="ctr"/>
            <a:r>
              <a:rPr lang="en-US" sz="4400" b="1" dirty="0"/>
              <a:t>(৫-৬বার) </a:t>
            </a:r>
            <a:endParaRPr lang="en-US" sz="8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3C57F-1AFF-2D80-1304-F248E1932719}"/>
              </a:ext>
            </a:extLst>
          </p:cNvPr>
          <p:cNvSpPr txBox="1"/>
          <p:nvPr/>
        </p:nvSpPr>
        <p:spPr>
          <a:xfrm>
            <a:off x="990600" y="2528434"/>
            <a:ext cx="107715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bn-IN" sz="8800" dirty="0"/>
              <a:t>ছ</a:t>
            </a:r>
            <a:r>
              <a:rPr lang="bn-IN" sz="8800" dirty="0">
                <a:solidFill>
                  <a:schemeClr val="tx1"/>
                </a:solidFill>
              </a:rPr>
              <a:t>ন দিয়ে ঘর গড়ি।</a:t>
            </a:r>
            <a:br>
              <a:rPr lang="en-US" sz="8800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(৫-৬বার)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7FAE5-1349-0A08-52CB-8E3C76B68373}"/>
              </a:ext>
            </a:extLst>
          </p:cNvPr>
          <p:cNvSpPr txBox="1"/>
          <p:nvPr/>
        </p:nvSpPr>
        <p:spPr>
          <a:xfrm>
            <a:off x="1143000" y="1848668"/>
            <a:ext cx="1125929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bn-IN" sz="23900" dirty="0"/>
              <a:t>ছ</a:t>
            </a:r>
            <a:r>
              <a:rPr lang="bn-IN" sz="23900" dirty="0">
                <a:solidFill>
                  <a:schemeClr val="tx1"/>
                </a:solidFill>
              </a:rPr>
              <a:t>-ন </a:t>
            </a:r>
            <a:r>
              <a:rPr lang="en-US" sz="8000" b="1" dirty="0">
                <a:solidFill>
                  <a:schemeClr val="tx1"/>
                </a:solidFill>
              </a:rPr>
              <a:t>(৫-৬বার) </a:t>
            </a:r>
            <a:endParaRPr lang="en-US" sz="239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A442A-94A6-5D77-1710-CC64145666DF}"/>
              </a:ext>
            </a:extLst>
          </p:cNvPr>
          <p:cNvSpPr txBox="1"/>
          <p:nvPr/>
        </p:nvSpPr>
        <p:spPr>
          <a:xfrm>
            <a:off x="2920048" y="-272333"/>
            <a:ext cx="6096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bn-IN" sz="49600" dirty="0"/>
              <a:t>ছ</a:t>
            </a:r>
            <a:endParaRPr lang="en-US" sz="4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2212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/>
          <p:bldP spid="2" grpId="1"/>
          <p:bldP spid="9" grpId="0"/>
          <p:bldP spid="9" grpId="1"/>
          <p:bldP spid="12" grpId="0"/>
          <p:bldP spid="12" grpId="1"/>
          <p:bldP spid="12" grpId="2" build="allAtOnce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/>
          <p:bldP spid="2" grpId="1"/>
          <p:bldP spid="9" grpId="0"/>
          <p:bldP spid="9" grpId="1"/>
          <p:bldP spid="12" grpId="0"/>
          <p:bldP spid="12" grpId="1"/>
          <p:bldP spid="12" grpId="2" build="allAtOnce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52F88C-71CA-B00D-E780-1271C01FDF94}"/>
              </a:ext>
            </a:extLst>
          </p:cNvPr>
          <p:cNvGrpSpPr/>
          <p:nvPr/>
        </p:nvGrpSpPr>
        <p:grpSpPr>
          <a:xfrm>
            <a:off x="861602" y="2539659"/>
            <a:ext cx="10816876" cy="2598868"/>
            <a:chOff x="861602" y="2539659"/>
            <a:chExt cx="10816876" cy="25988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3AEB4-BAB8-C7F7-EBB6-E0A513DFBD23}"/>
                </a:ext>
              </a:extLst>
            </p:cNvPr>
            <p:cNvSpPr txBox="1"/>
            <p:nvPr/>
          </p:nvSpPr>
          <p:spPr>
            <a:xfrm>
              <a:off x="861602" y="2539659"/>
              <a:ext cx="10816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সেগুলো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থাকলে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দেখাচ্ছি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শুধু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5FE085-C0C5-18C5-E58D-F5F623069244}"/>
                </a:ext>
              </a:extLst>
            </p:cNvPr>
            <p:cNvSpPr txBox="1"/>
            <p:nvPr/>
          </p:nvSpPr>
          <p:spPr>
            <a:xfrm>
              <a:off x="1891360" y="4492196"/>
              <a:ext cx="84092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bn-IN" dirty="0">
                  <a:solidFill>
                    <a:srgbClr val="008481"/>
                  </a:solidFill>
                </a:rPr>
                <a:t>ছন, আম, ছড়ি, ইলিশ, ছাতা, কলা, ছোলা, মাছ, ঘুঘু, ছেলে ।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5D4A38-2052-F7C3-0E7D-8619948AFE7D}"/>
              </a:ext>
            </a:extLst>
          </p:cNvPr>
          <p:cNvSpPr txBox="1"/>
          <p:nvPr/>
        </p:nvSpPr>
        <p:spPr>
          <a:xfrm>
            <a:off x="847314" y="2544137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995DA-3D61-72F6-3F14-941191BE99D0}"/>
              </a:ext>
            </a:extLst>
          </p:cNvPr>
          <p:cNvSpPr txBox="1"/>
          <p:nvPr/>
        </p:nvSpPr>
        <p:spPr>
          <a:xfrm>
            <a:off x="861602" y="2535181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C2331F-3629-4073-5FBA-474A79E56E11}"/>
              </a:ext>
            </a:extLst>
          </p:cNvPr>
          <p:cNvGrpSpPr/>
          <p:nvPr/>
        </p:nvGrpSpPr>
        <p:grpSpPr>
          <a:xfrm>
            <a:off x="-16565" y="303529"/>
            <a:ext cx="6096000" cy="1068071"/>
            <a:chOff x="-16565" y="303529"/>
            <a:chExt cx="6096000" cy="10680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5" y="303529"/>
              <a:ext cx="5325795" cy="1068071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-16565" y="421072"/>
              <a:ext cx="6096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চলো মজার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খেলি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86BABF-67D5-2466-DE4E-3983DEAA818D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5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283A-91C5-AF92-A1B6-602FD06D3BEA}"/>
              </a:ext>
            </a:extLst>
          </p:cNvPr>
          <p:cNvSpPr txBox="1"/>
          <p:nvPr/>
        </p:nvSpPr>
        <p:spPr>
          <a:xfrm>
            <a:off x="1941005" y="236144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C02E6-C4AD-67E4-9375-B22287E142AC}"/>
              </a:ext>
            </a:extLst>
          </p:cNvPr>
          <p:cNvSpPr txBox="1"/>
          <p:nvPr/>
        </p:nvSpPr>
        <p:spPr>
          <a:xfrm>
            <a:off x="1295400" y="2101788"/>
            <a:ext cx="8991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6910695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8673E2-27F4-E3D9-143D-E1B3CEC3D158}"/>
              </a:ext>
            </a:extLst>
          </p:cNvPr>
          <p:cNvGrpSpPr/>
          <p:nvPr/>
        </p:nvGrpSpPr>
        <p:grpSpPr>
          <a:xfrm>
            <a:off x="1606312" y="-304800"/>
            <a:ext cx="9442688" cy="7526501"/>
            <a:chOff x="1488956" y="762000"/>
            <a:chExt cx="9214088" cy="63584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7E0D63-E0B6-A439-5151-E34E79D1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57" y="762000"/>
              <a:ext cx="9214087" cy="6358411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197444-B50F-BE0B-9E01-CF29B81B07EB}"/>
                </a:ext>
              </a:extLst>
            </p:cNvPr>
            <p:cNvSpPr/>
            <p:nvPr/>
          </p:nvSpPr>
          <p:spPr>
            <a:xfrm>
              <a:off x="1488956" y="1432347"/>
              <a:ext cx="9214087" cy="3673053"/>
            </a:xfrm>
            <a:custGeom>
              <a:avLst/>
              <a:gdLst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073841 w 9317182"/>
                <a:gd name="connsiteY9" fmla="*/ 3387361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7025699 w 9317182"/>
                <a:gd name="connsiteY7" fmla="*/ 3533297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2837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5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6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17182" h="3581967">
                  <a:moveTo>
                    <a:pt x="0" y="0"/>
                  </a:moveTo>
                  <a:lnTo>
                    <a:pt x="2905991" y="0"/>
                  </a:lnTo>
                  <a:lnTo>
                    <a:pt x="2905991" y="118496"/>
                  </a:lnTo>
                  <a:lnTo>
                    <a:pt x="6258791" y="118496"/>
                  </a:lnTo>
                  <a:lnTo>
                    <a:pt x="6258791" y="0"/>
                  </a:lnTo>
                  <a:lnTo>
                    <a:pt x="9317182" y="0"/>
                  </a:lnTo>
                  <a:lnTo>
                    <a:pt x="9317182" y="3581967"/>
                  </a:lnTo>
                  <a:lnTo>
                    <a:pt x="6961995" y="3565156"/>
                  </a:lnTo>
                  <a:lnTo>
                    <a:pt x="6961716" y="3387363"/>
                  </a:lnTo>
                  <a:lnTo>
                    <a:pt x="2176578" y="3379105"/>
                  </a:lnTo>
                  <a:lnTo>
                    <a:pt x="2176578" y="3540684"/>
                  </a:lnTo>
                  <a:lnTo>
                    <a:pt x="0" y="3581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1831855" y="695693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BA25D-2826-048E-9FD6-BC415122FC6F}"/>
              </a:ext>
            </a:extLst>
          </p:cNvPr>
          <p:cNvSpPr txBox="1"/>
          <p:nvPr/>
        </p:nvSpPr>
        <p:spPr>
          <a:xfrm>
            <a:off x="8382000" y="419100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9008A-1486-352B-5BD1-465A32440A64}"/>
              </a:ext>
            </a:extLst>
          </p:cNvPr>
          <p:cNvSpPr txBox="1"/>
          <p:nvPr/>
        </p:nvSpPr>
        <p:spPr>
          <a:xfrm>
            <a:off x="4261431" y="728921"/>
            <a:ext cx="32766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bn-IN" dirty="0"/>
              <a:t>ছ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D6654E-8312-A67F-82DA-4F95792EF16C}"/>
              </a:ext>
            </a:extLst>
          </p:cNvPr>
          <p:cNvSpPr txBox="1"/>
          <p:nvPr/>
        </p:nvSpPr>
        <p:spPr>
          <a:xfrm>
            <a:off x="1831855" y="382398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098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10" grpId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10" grpId="1"/>
          <p:bldP spid="1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197444-B50F-BE0B-9E01-CF29B81B07EB}"/>
              </a:ext>
            </a:extLst>
          </p:cNvPr>
          <p:cNvSpPr/>
          <p:nvPr/>
        </p:nvSpPr>
        <p:spPr>
          <a:xfrm>
            <a:off x="0" y="-26977"/>
            <a:ext cx="12192000" cy="6884977"/>
          </a:xfrm>
          <a:custGeom>
            <a:avLst/>
            <a:gdLst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073841 w 9317182"/>
              <a:gd name="connsiteY9" fmla="*/ 3387361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7025699 w 9317182"/>
              <a:gd name="connsiteY7" fmla="*/ 3533297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2837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5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6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76578 w 9317182"/>
              <a:gd name="connsiteY9" fmla="*/ 3379105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6094 h 3602151"/>
              <a:gd name="connsiteX1" fmla="*/ 2905991 w 9317182"/>
              <a:gd name="connsiteY1" fmla="*/ 6094 h 3602151"/>
              <a:gd name="connsiteX2" fmla="*/ 3159175 w 9317182"/>
              <a:gd name="connsiteY2" fmla="*/ 0 h 3602151"/>
              <a:gd name="connsiteX3" fmla="*/ 5924588 w 9317182"/>
              <a:gd name="connsiteY3" fmla="*/ 6922 h 3602151"/>
              <a:gd name="connsiteX4" fmla="*/ 6258791 w 9317182"/>
              <a:gd name="connsiteY4" fmla="*/ 6094 h 3602151"/>
              <a:gd name="connsiteX5" fmla="*/ 9317182 w 9317182"/>
              <a:gd name="connsiteY5" fmla="*/ 6094 h 3602151"/>
              <a:gd name="connsiteX6" fmla="*/ 9317182 w 9317182"/>
              <a:gd name="connsiteY6" fmla="*/ 3588061 h 3602151"/>
              <a:gd name="connsiteX7" fmla="*/ 6961995 w 9317182"/>
              <a:gd name="connsiteY7" fmla="*/ 3571250 h 3602151"/>
              <a:gd name="connsiteX8" fmla="*/ 6961716 w 9317182"/>
              <a:gd name="connsiteY8" fmla="*/ 3490361 h 3602151"/>
              <a:gd name="connsiteX9" fmla="*/ 2156324 w 9317182"/>
              <a:gd name="connsiteY9" fmla="*/ 3489024 h 3602151"/>
              <a:gd name="connsiteX10" fmla="*/ 2186706 w 9317182"/>
              <a:gd name="connsiteY10" fmla="*/ 3602151 h 3602151"/>
              <a:gd name="connsiteX11" fmla="*/ 0 w 9317182"/>
              <a:gd name="connsiteY11" fmla="*/ 3588061 h 3602151"/>
              <a:gd name="connsiteX12" fmla="*/ 0 w 9317182"/>
              <a:gd name="connsiteY12" fmla="*/ 6094 h 3602151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3209812 w 9317182"/>
              <a:gd name="connsiteY2" fmla="*/ 828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17182" h="3596057">
                <a:moveTo>
                  <a:pt x="0" y="0"/>
                </a:moveTo>
                <a:lnTo>
                  <a:pt x="2905991" y="0"/>
                </a:lnTo>
                <a:lnTo>
                  <a:pt x="3209812" y="828"/>
                </a:lnTo>
                <a:lnTo>
                  <a:pt x="5924588" y="828"/>
                </a:lnTo>
                <a:lnTo>
                  <a:pt x="6258791" y="0"/>
                </a:lnTo>
                <a:lnTo>
                  <a:pt x="9317182" y="0"/>
                </a:lnTo>
                <a:lnTo>
                  <a:pt x="9317182" y="3581967"/>
                </a:lnTo>
                <a:lnTo>
                  <a:pt x="6961995" y="3565156"/>
                </a:lnTo>
                <a:lnTo>
                  <a:pt x="6961716" y="3484267"/>
                </a:lnTo>
                <a:lnTo>
                  <a:pt x="2156324" y="3482930"/>
                </a:lnTo>
                <a:lnTo>
                  <a:pt x="2186706" y="3596057"/>
                </a:lnTo>
                <a:lnTo>
                  <a:pt x="0" y="3581967"/>
                </a:lnTo>
                <a:lnTo>
                  <a:pt x="0" y="0"/>
                </a:lnTo>
                <a:close/>
              </a:path>
            </a:pathLst>
          </a:custGeom>
          <a:solidFill>
            <a:srgbClr val="323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IN" dirty="0"/>
              <a:t>  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1600200" y="216467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82AC0-ED2D-182F-F6B9-C0AFE6240315}"/>
              </a:ext>
            </a:extLst>
          </p:cNvPr>
          <p:cNvSpPr txBox="1"/>
          <p:nvPr/>
        </p:nvSpPr>
        <p:spPr>
          <a:xfrm>
            <a:off x="1219200" y="216467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6F90D4F-83DA-44D7-00BB-7B8A856C2C12}"/>
              </a:ext>
            </a:extLst>
          </p:cNvPr>
          <p:cNvSpPr/>
          <p:nvPr/>
        </p:nvSpPr>
        <p:spPr>
          <a:xfrm>
            <a:off x="4103656" y="2069371"/>
            <a:ext cx="3767994" cy="457200"/>
          </a:xfrm>
          <a:custGeom>
            <a:avLst/>
            <a:gdLst>
              <a:gd name="connsiteX0" fmla="*/ 0 w 3767994"/>
              <a:gd name="connsiteY0" fmla="*/ 0 h 457200"/>
              <a:gd name="connsiteX1" fmla="*/ 3329732 w 3767994"/>
              <a:gd name="connsiteY1" fmla="*/ 0 h 457200"/>
              <a:gd name="connsiteX2" fmla="*/ 3767994 w 3767994"/>
              <a:gd name="connsiteY2" fmla="*/ 448953 h 457200"/>
              <a:gd name="connsiteX3" fmla="*/ 1245308 w 3767994"/>
              <a:gd name="connsiteY3" fmla="*/ 448953 h 457200"/>
              <a:gd name="connsiteX4" fmla="*/ 1250329 w 3767994"/>
              <a:gd name="connsiteY4" fmla="*/ 457200 h 457200"/>
              <a:gd name="connsiteX5" fmla="*/ 758943 w 3767994"/>
              <a:gd name="connsiteY5" fmla="*/ 457200 h 457200"/>
              <a:gd name="connsiteX6" fmla="*/ 758943 w 3767994"/>
              <a:gd name="connsiteY6" fmla="*/ 448953 h 457200"/>
              <a:gd name="connsiteX7" fmla="*/ 406195 w 3767994"/>
              <a:gd name="connsiteY7" fmla="*/ 448953 h 457200"/>
              <a:gd name="connsiteX8" fmla="*/ 0 w 3767994"/>
              <a:gd name="connsiteY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7994" h="457200">
                <a:moveTo>
                  <a:pt x="0" y="0"/>
                </a:moveTo>
                <a:lnTo>
                  <a:pt x="3329732" y="0"/>
                </a:lnTo>
                <a:lnTo>
                  <a:pt x="3767994" y="448953"/>
                </a:lnTo>
                <a:lnTo>
                  <a:pt x="1245308" y="448953"/>
                </a:lnTo>
                <a:lnTo>
                  <a:pt x="1250329" y="457200"/>
                </a:lnTo>
                <a:lnTo>
                  <a:pt x="758943" y="457200"/>
                </a:lnTo>
                <a:lnTo>
                  <a:pt x="758943" y="448953"/>
                </a:lnTo>
                <a:lnTo>
                  <a:pt x="406195" y="4489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EF69928-3372-5251-4C9D-AC28D073ACE1}"/>
              </a:ext>
            </a:extLst>
          </p:cNvPr>
          <p:cNvSpPr/>
          <p:nvPr/>
        </p:nvSpPr>
        <p:spPr>
          <a:xfrm>
            <a:off x="4862906" y="2563126"/>
            <a:ext cx="460257" cy="1716045"/>
          </a:xfrm>
          <a:custGeom>
            <a:avLst/>
            <a:gdLst>
              <a:gd name="connsiteX0" fmla="*/ 0 w 460257"/>
              <a:gd name="connsiteY0" fmla="*/ 0 h 1716045"/>
              <a:gd name="connsiteX1" fmla="*/ 460257 w 460257"/>
              <a:gd name="connsiteY1" fmla="*/ 0 h 1716045"/>
              <a:gd name="connsiteX2" fmla="*/ 460257 w 460257"/>
              <a:gd name="connsiteY2" fmla="*/ 482203 h 1716045"/>
              <a:gd name="connsiteX3" fmla="*/ 448953 w 460257"/>
              <a:gd name="connsiteY3" fmla="*/ 472773 h 1716045"/>
              <a:gd name="connsiteX4" fmla="*/ 448953 w 460257"/>
              <a:gd name="connsiteY4" fmla="*/ 1199649 h 1716045"/>
              <a:gd name="connsiteX5" fmla="*/ 446280 w 460257"/>
              <a:gd name="connsiteY5" fmla="*/ 1261112 h 1716045"/>
              <a:gd name="connsiteX6" fmla="*/ 454966 w 460257"/>
              <a:gd name="connsiteY6" fmla="*/ 1287168 h 1716045"/>
              <a:gd name="connsiteX7" fmla="*/ 460257 w 460257"/>
              <a:gd name="connsiteY7" fmla="*/ 1288632 h 1716045"/>
              <a:gd name="connsiteX8" fmla="*/ 460257 w 460257"/>
              <a:gd name="connsiteY8" fmla="*/ 1716045 h 1716045"/>
              <a:gd name="connsiteX9" fmla="*/ 452961 w 460257"/>
              <a:gd name="connsiteY9" fmla="*/ 1715410 h 1716045"/>
              <a:gd name="connsiteX10" fmla="*/ 358093 w 460257"/>
              <a:gd name="connsiteY10" fmla="*/ 1691359 h 1716045"/>
              <a:gd name="connsiteX11" fmla="*/ 181719 w 460257"/>
              <a:gd name="connsiteY11" fmla="*/ 1597827 h 1716045"/>
              <a:gd name="connsiteX12" fmla="*/ 50775 w 460257"/>
              <a:gd name="connsiteY12" fmla="*/ 1450848 h 1716045"/>
              <a:gd name="connsiteX13" fmla="*/ 0 w 460257"/>
              <a:gd name="connsiteY13" fmla="*/ 1253095 h 1716045"/>
              <a:gd name="connsiteX14" fmla="*/ 0 w 460257"/>
              <a:gd name="connsiteY14" fmla="*/ 0 h 171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0257" h="1716045">
                <a:moveTo>
                  <a:pt x="0" y="0"/>
                </a:moveTo>
                <a:lnTo>
                  <a:pt x="460257" y="0"/>
                </a:lnTo>
                <a:lnTo>
                  <a:pt x="460257" y="482203"/>
                </a:lnTo>
                <a:lnTo>
                  <a:pt x="448953" y="472773"/>
                </a:lnTo>
                <a:lnTo>
                  <a:pt x="448953" y="1199649"/>
                </a:lnTo>
                <a:cubicBezTo>
                  <a:pt x="448953" y="1217464"/>
                  <a:pt x="448062" y="1237952"/>
                  <a:pt x="446280" y="1261112"/>
                </a:cubicBezTo>
                <a:cubicBezTo>
                  <a:pt x="445389" y="1272693"/>
                  <a:pt x="448285" y="1281378"/>
                  <a:pt x="454966" y="1287168"/>
                </a:cubicBezTo>
                <a:lnTo>
                  <a:pt x="460257" y="1288632"/>
                </a:lnTo>
                <a:lnTo>
                  <a:pt x="460257" y="1716045"/>
                </a:lnTo>
                <a:lnTo>
                  <a:pt x="452961" y="1715410"/>
                </a:lnTo>
                <a:cubicBezTo>
                  <a:pt x="421784" y="1710065"/>
                  <a:pt x="390161" y="1702048"/>
                  <a:pt x="358093" y="1691359"/>
                </a:cubicBezTo>
                <a:cubicBezTo>
                  <a:pt x="293957" y="1669980"/>
                  <a:pt x="235166" y="1638803"/>
                  <a:pt x="181719" y="1597827"/>
                </a:cubicBezTo>
                <a:cubicBezTo>
                  <a:pt x="128272" y="1556851"/>
                  <a:pt x="84624" y="1507858"/>
                  <a:pt x="50775" y="1450848"/>
                </a:cubicBezTo>
                <a:cubicBezTo>
                  <a:pt x="16925" y="1393839"/>
                  <a:pt x="0" y="1327921"/>
                  <a:pt x="0" y="1253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DC7EB76-4595-23DD-105B-DDBE4D372308}"/>
              </a:ext>
            </a:extLst>
          </p:cNvPr>
          <p:cNvSpPr/>
          <p:nvPr/>
        </p:nvSpPr>
        <p:spPr>
          <a:xfrm>
            <a:off x="5320106" y="2556027"/>
            <a:ext cx="1129186" cy="1723144"/>
          </a:xfrm>
          <a:custGeom>
            <a:avLst/>
            <a:gdLst>
              <a:gd name="connsiteX0" fmla="*/ 31301 w 1129186"/>
              <a:gd name="connsiteY0" fmla="*/ 0 h 1723144"/>
              <a:gd name="connsiteX1" fmla="*/ 74711 w 1129186"/>
              <a:gd name="connsiteY1" fmla="*/ 71306 h 1723144"/>
              <a:gd name="connsiteX2" fmla="*/ 258602 w 1129186"/>
              <a:gd name="connsiteY2" fmla="*/ 242669 h 1723144"/>
              <a:gd name="connsiteX3" fmla="*/ 630056 w 1129186"/>
              <a:gd name="connsiteY3" fmla="*/ 322839 h 1723144"/>
              <a:gd name="connsiteX4" fmla="*/ 833154 w 1129186"/>
              <a:gd name="connsiteY4" fmla="*/ 301461 h 1723144"/>
              <a:gd name="connsiteX5" fmla="*/ 854635 w 1129186"/>
              <a:gd name="connsiteY5" fmla="*/ 297978 h 1723144"/>
              <a:gd name="connsiteX6" fmla="*/ 890694 w 1129186"/>
              <a:gd name="connsiteY6" fmla="*/ 330630 h 1723144"/>
              <a:gd name="connsiteX7" fmla="*/ 1120552 w 1129186"/>
              <a:gd name="connsiteY7" fmla="*/ 725789 h 1723144"/>
              <a:gd name="connsiteX8" fmla="*/ 1129186 w 1129186"/>
              <a:gd name="connsiteY8" fmla="*/ 772346 h 1723144"/>
              <a:gd name="connsiteX9" fmla="*/ 1116422 w 1129186"/>
              <a:gd name="connsiteY9" fmla="*/ 771792 h 1723144"/>
              <a:gd name="connsiteX10" fmla="*/ 1124439 w 1129186"/>
              <a:gd name="connsiteY10" fmla="*/ 819894 h 1723144"/>
              <a:gd name="connsiteX11" fmla="*/ 1127111 w 1129186"/>
              <a:gd name="connsiteY11" fmla="*/ 867996 h 1723144"/>
              <a:gd name="connsiteX12" fmla="*/ 1012201 w 1129186"/>
              <a:gd name="connsiteY12" fmla="*/ 1183332 h 1723144"/>
              <a:gd name="connsiteX13" fmla="*/ 734278 w 1129186"/>
              <a:gd name="connsiteY13" fmla="*/ 1458582 h 1723144"/>
              <a:gd name="connsiteX14" fmla="*/ 392218 w 1129186"/>
              <a:gd name="connsiteY14" fmla="*/ 1650991 h 1723144"/>
              <a:gd name="connsiteX15" fmla="*/ 84900 w 1129186"/>
              <a:gd name="connsiteY15" fmla="*/ 1723144 h 1723144"/>
              <a:gd name="connsiteX16" fmla="*/ 0 w 1129186"/>
              <a:gd name="connsiteY16" fmla="*/ 1715762 h 1723144"/>
              <a:gd name="connsiteX17" fmla="*/ 0 w 1129186"/>
              <a:gd name="connsiteY17" fmla="*/ 1288349 h 1723144"/>
              <a:gd name="connsiteX18" fmla="*/ 26108 w 1129186"/>
              <a:gd name="connsiteY18" fmla="*/ 1295570 h 1723144"/>
              <a:gd name="connsiteX19" fmla="*/ 186449 w 1129186"/>
              <a:gd name="connsiteY19" fmla="*/ 1247468 h 1723144"/>
              <a:gd name="connsiteX20" fmla="*/ 346789 w 1129186"/>
              <a:gd name="connsiteY20" fmla="*/ 1124540 h 1723144"/>
              <a:gd name="connsiteX21" fmla="*/ 477734 w 1129186"/>
              <a:gd name="connsiteY21" fmla="*/ 958855 h 1723144"/>
              <a:gd name="connsiteX22" fmla="*/ 549886 w 1129186"/>
              <a:gd name="connsiteY22" fmla="*/ 787826 h 1723144"/>
              <a:gd name="connsiteX23" fmla="*/ 253257 w 1129186"/>
              <a:gd name="connsiteY23" fmla="*/ 664898 h 1723144"/>
              <a:gd name="connsiteX24" fmla="*/ 113627 w 1129186"/>
              <a:gd name="connsiteY24" fmla="*/ 576711 h 1723144"/>
              <a:gd name="connsiteX25" fmla="*/ 0 w 1129186"/>
              <a:gd name="connsiteY25" fmla="*/ 481920 h 1723144"/>
              <a:gd name="connsiteX26" fmla="*/ 0 w 1129186"/>
              <a:gd name="connsiteY26" fmla="*/ 1300 h 1723144"/>
              <a:gd name="connsiteX27" fmla="*/ 31301 w 1129186"/>
              <a:gd name="connsiteY27" fmla="*/ 0 h 17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9186" h="1723144">
                <a:moveTo>
                  <a:pt x="31301" y="0"/>
                </a:moveTo>
                <a:lnTo>
                  <a:pt x="74711" y="71306"/>
                </a:lnTo>
                <a:cubicBezTo>
                  <a:pt x="126488" y="145463"/>
                  <a:pt x="187785" y="202584"/>
                  <a:pt x="258602" y="242669"/>
                </a:cubicBezTo>
                <a:cubicBezTo>
                  <a:pt x="353024" y="296116"/>
                  <a:pt x="476843" y="322839"/>
                  <a:pt x="630056" y="322839"/>
                </a:cubicBezTo>
                <a:cubicBezTo>
                  <a:pt x="701319" y="322839"/>
                  <a:pt x="769018" y="315713"/>
                  <a:pt x="833154" y="301461"/>
                </a:cubicBezTo>
                <a:lnTo>
                  <a:pt x="854635" y="297978"/>
                </a:lnTo>
                <a:lnTo>
                  <a:pt x="890694" y="330630"/>
                </a:lnTo>
                <a:cubicBezTo>
                  <a:pt x="1003281" y="442906"/>
                  <a:pt x="1083757" y="577800"/>
                  <a:pt x="1120552" y="725789"/>
                </a:cubicBezTo>
                <a:lnTo>
                  <a:pt x="1129186" y="772346"/>
                </a:lnTo>
                <a:lnTo>
                  <a:pt x="1116422" y="771792"/>
                </a:lnTo>
                <a:cubicBezTo>
                  <a:pt x="1119985" y="789608"/>
                  <a:pt x="1122657" y="805642"/>
                  <a:pt x="1124439" y="819894"/>
                </a:cubicBezTo>
                <a:cubicBezTo>
                  <a:pt x="1126220" y="834146"/>
                  <a:pt x="1127111" y="850180"/>
                  <a:pt x="1127111" y="867996"/>
                </a:cubicBezTo>
                <a:cubicBezTo>
                  <a:pt x="1127111" y="974889"/>
                  <a:pt x="1088808" y="1080001"/>
                  <a:pt x="1012201" y="1183332"/>
                </a:cubicBezTo>
                <a:cubicBezTo>
                  <a:pt x="935594" y="1286662"/>
                  <a:pt x="842953" y="1378412"/>
                  <a:pt x="734278" y="1458582"/>
                </a:cubicBezTo>
                <a:cubicBezTo>
                  <a:pt x="625602" y="1538753"/>
                  <a:pt x="511583" y="1602888"/>
                  <a:pt x="392218" y="1650991"/>
                </a:cubicBezTo>
                <a:cubicBezTo>
                  <a:pt x="272854" y="1699093"/>
                  <a:pt x="170415" y="1723144"/>
                  <a:pt x="84900" y="1723144"/>
                </a:cubicBezTo>
                <a:lnTo>
                  <a:pt x="0" y="1715762"/>
                </a:lnTo>
                <a:lnTo>
                  <a:pt x="0" y="1288349"/>
                </a:lnTo>
                <a:lnTo>
                  <a:pt x="26108" y="1295570"/>
                </a:lnTo>
                <a:cubicBezTo>
                  <a:pt x="75992" y="1295570"/>
                  <a:pt x="129439" y="1279536"/>
                  <a:pt x="186449" y="1247468"/>
                </a:cubicBezTo>
                <a:cubicBezTo>
                  <a:pt x="243458" y="1215400"/>
                  <a:pt x="296905" y="1174424"/>
                  <a:pt x="346789" y="1124540"/>
                </a:cubicBezTo>
                <a:cubicBezTo>
                  <a:pt x="396672" y="1074657"/>
                  <a:pt x="440321" y="1019428"/>
                  <a:pt x="477734" y="958855"/>
                </a:cubicBezTo>
                <a:cubicBezTo>
                  <a:pt x="515146" y="898283"/>
                  <a:pt x="539197" y="841273"/>
                  <a:pt x="549886" y="787826"/>
                </a:cubicBezTo>
                <a:cubicBezTo>
                  <a:pt x="450119" y="759321"/>
                  <a:pt x="351243" y="718345"/>
                  <a:pt x="253257" y="664898"/>
                </a:cubicBezTo>
                <a:cubicBezTo>
                  <a:pt x="204264" y="638175"/>
                  <a:pt x="157721" y="608779"/>
                  <a:pt x="113627" y="576711"/>
                </a:cubicBezTo>
                <a:lnTo>
                  <a:pt x="0" y="481920"/>
                </a:lnTo>
                <a:lnTo>
                  <a:pt x="0" y="1300"/>
                </a:lnTo>
                <a:lnTo>
                  <a:pt x="313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7B9458D-46B3-06EF-8C96-62ACBFFB1043}"/>
              </a:ext>
            </a:extLst>
          </p:cNvPr>
          <p:cNvSpPr/>
          <p:nvPr/>
        </p:nvSpPr>
        <p:spPr>
          <a:xfrm>
            <a:off x="5472507" y="4812572"/>
            <a:ext cx="31301" cy="1583"/>
          </a:xfrm>
          <a:custGeom>
            <a:avLst/>
            <a:gdLst>
              <a:gd name="connsiteX0" fmla="*/ 0 w 31301"/>
              <a:gd name="connsiteY0" fmla="*/ 0 h 1583"/>
              <a:gd name="connsiteX1" fmla="*/ 31129 w 31301"/>
              <a:gd name="connsiteY1" fmla="*/ 0 h 1583"/>
              <a:gd name="connsiteX2" fmla="*/ 31301 w 31301"/>
              <a:gd name="connsiteY2" fmla="*/ 283 h 1583"/>
              <a:gd name="connsiteX3" fmla="*/ 0 w 31301"/>
              <a:gd name="connsiteY3" fmla="*/ 1583 h 1583"/>
              <a:gd name="connsiteX4" fmla="*/ 0 w 31301"/>
              <a:gd name="connsiteY4" fmla="*/ 0 h 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1" h="1583">
                <a:moveTo>
                  <a:pt x="0" y="0"/>
                </a:moveTo>
                <a:lnTo>
                  <a:pt x="31129" y="0"/>
                </a:lnTo>
                <a:lnTo>
                  <a:pt x="31301" y="283"/>
                </a:lnTo>
                <a:lnTo>
                  <a:pt x="0" y="15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CF946F7F-228D-B467-BC83-E2764E46032C}"/>
              </a:ext>
            </a:extLst>
          </p:cNvPr>
          <p:cNvSpPr/>
          <p:nvPr/>
        </p:nvSpPr>
        <p:spPr>
          <a:xfrm rot="1747121">
            <a:off x="4607582" y="4842807"/>
            <a:ext cx="3504469" cy="766951"/>
          </a:xfrm>
          <a:custGeom>
            <a:avLst/>
            <a:gdLst>
              <a:gd name="connsiteX0" fmla="*/ 0 w 3504469"/>
              <a:gd name="connsiteY0" fmla="*/ 306258 h 766951"/>
              <a:gd name="connsiteX1" fmla="*/ 611284 w 3504469"/>
              <a:gd name="connsiteY1" fmla="*/ 91179 h 766951"/>
              <a:gd name="connsiteX2" fmla="*/ 758448 w 3504469"/>
              <a:gd name="connsiteY2" fmla="*/ 12838 h 766951"/>
              <a:gd name="connsiteX3" fmla="*/ 778685 w 3504469"/>
              <a:gd name="connsiteY3" fmla="*/ 0 h 766951"/>
              <a:gd name="connsiteX4" fmla="*/ 1591783 w 3504469"/>
              <a:gd name="connsiteY4" fmla="*/ 0 h 766951"/>
              <a:gd name="connsiteX5" fmla="*/ 1578327 w 3504469"/>
              <a:gd name="connsiteY5" fmla="*/ 20535 h 766951"/>
              <a:gd name="connsiteX6" fmla="*/ 2024511 w 3504469"/>
              <a:gd name="connsiteY6" fmla="*/ 19776 h 766951"/>
              <a:gd name="connsiteX7" fmla="*/ 2381181 w 3504469"/>
              <a:gd name="connsiteY7" fmla="*/ 50524 h 766951"/>
              <a:gd name="connsiteX8" fmla="*/ 2742582 w 3504469"/>
              <a:gd name="connsiteY8" fmla="*/ 133699 h 766951"/>
              <a:gd name="connsiteX9" fmla="*/ 3207627 w 3504469"/>
              <a:gd name="connsiteY9" fmla="*/ 287617 h 766951"/>
              <a:gd name="connsiteX10" fmla="*/ 3504469 w 3504469"/>
              <a:gd name="connsiteY10" fmla="*/ 666761 h 766951"/>
              <a:gd name="connsiteX11" fmla="*/ 2039277 w 3504469"/>
              <a:gd name="connsiteY11" fmla="*/ 458157 h 766951"/>
              <a:gd name="connsiteX12" fmla="*/ 721575 w 3504469"/>
              <a:gd name="connsiteY12" fmla="*/ 766951 h 766951"/>
              <a:gd name="connsiteX13" fmla="*/ 0 w 3504469"/>
              <a:gd name="connsiteY13" fmla="*/ 306258 h 76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4469" h="766951">
                <a:moveTo>
                  <a:pt x="0" y="306258"/>
                </a:moveTo>
                <a:cubicBezTo>
                  <a:pt x="203792" y="262079"/>
                  <a:pt x="407553" y="190385"/>
                  <a:pt x="611284" y="91179"/>
                </a:cubicBezTo>
                <a:cubicBezTo>
                  <a:pt x="662216" y="66377"/>
                  <a:pt x="711271" y="40263"/>
                  <a:pt x="758448" y="12838"/>
                </a:cubicBezTo>
                <a:lnTo>
                  <a:pt x="778685" y="0"/>
                </a:lnTo>
                <a:lnTo>
                  <a:pt x="1591783" y="0"/>
                </a:lnTo>
                <a:lnTo>
                  <a:pt x="1578327" y="20535"/>
                </a:lnTo>
                <a:cubicBezTo>
                  <a:pt x="1752056" y="17571"/>
                  <a:pt x="1900785" y="17319"/>
                  <a:pt x="2024511" y="19776"/>
                </a:cubicBezTo>
                <a:cubicBezTo>
                  <a:pt x="2148237" y="22233"/>
                  <a:pt x="2267127" y="32483"/>
                  <a:pt x="2381181" y="50524"/>
                </a:cubicBezTo>
                <a:cubicBezTo>
                  <a:pt x="2495235" y="68566"/>
                  <a:pt x="2615702" y="96291"/>
                  <a:pt x="2742582" y="133699"/>
                </a:cubicBezTo>
                <a:cubicBezTo>
                  <a:pt x="2869462" y="171107"/>
                  <a:pt x="3024478" y="222413"/>
                  <a:pt x="3207627" y="287617"/>
                </a:cubicBezTo>
                <a:lnTo>
                  <a:pt x="3504469" y="666761"/>
                </a:lnTo>
                <a:cubicBezTo>
                  <a:pt x="2978940" y="506769"/>
                  <a:pt x="2490542" y="437234"/>
                  <a:pt x="2039277" y="458157"/>
                </a:cubicBezTo>
                <a:cubicBezTo>
                  <a:pt x="1588011" y="479080"/>
                  <a:pt x="1148777" y="582012"/>
                  <a:pt x="721575" y="766951"/>
                </a:cubicBezTo>
                <a:lnTo>
                  <a:pt x="0" y="3062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90AF980-DF74-9048-C702-9EA9157F28FF}"/>
              </a:ext>
            </a:extLst>
          </p:cNvPr>
          <p:cNvSpPr/>
          <p:nvPr/>
        </p:nvSpPr>
        <p:spPr>
          <a:xfrm rot="1747121">
            <a:off x="5803695" y="2941515"/>
            <a:ext cx="1504553" cy="1843632"/>
          </a:xfrm>
          <a:custGeom>
            <a:avLst/>
            <a:gdLst>
              <a:gd name="connsiteX0" fmla="*/ 149954 w 1504553"/>
              <a:gd name="connsiteY0" fmla="*/ 101285 h 1843632"/>
              <a:gd name="connsiteX1" fmla="*/ 500766 w 1504553"/>
              <a:gd name="connsiteY1" fmla="*/ 702 h 1843632"/>
              <a:gd name="connsiteX2" fmla="*/ 852533 w 1504553"/>
              <a:gd name="connsiteY2" fmla="*/ 55595 h 1843632"/>
              <a:gd name="connsiteX3" fmla="*/ 1163167 w 1504553"/>
              <a:gd name="connsiteY3" fmla="*/ 234345 h 1843632"/>
              <a:gd name="connsiteX4" fmla="*/ 1393187 w 1504553"/>
              <a:gd name="connsiteY4" fmla="*/ 510000 h 1843632"/>
              <a:gd name="connsiteX5" fmla="*/ 1504469 w 1504553"/>
              <a:gd name="connsiteY5" fmla="*/ 912973 h 1843632"/>
              <a:gd name="connsiteX6" fmla="*/ 1432999 w 1504553"/>
              <a:gd name="connsiteY6" fmla="*/ 1295385 h 1843632"/>
              <a:gd name="connsiteX7" fmla="*/ 1356111 w 1504553"/>
              <a:gd name="connsiteY7" fmla="*/ 1475866 h 1843632"/>
              <a:gd name="connsiteX8" fmla="*/ 1262082 w 1504553"/>
              <a:gd name="connsiteY8" fmla="*/ 1647541 h 1843632"/>
              <a:gd name="connsiteX9" fmla="*/ 1195240 w 1504553"/>
              <a:gd name="connsiteY9" fmla="*/ 1758189 h 1843632"/>
              <a:gd name="connsiteX10" fmla="*/ 1139252 w 1504553"/>
              <a:gd name="connsiteY10" fmla="*/ 1843632 h 1843632"/>
              <a:gd name="connsiteX11" fmla="*/ 326154 w 1504553"/>
              <a:gd name="connsiteY11" fmla="*/ 1843632 h 1843632"/>
              <a:gd name="connsiteX12" fmla="*/ 441815 w 1504553"/>
              <a:gd name="connsiteY12" fmla="*/ 1770257 h 1843632"/>
              <a:gd name="connsiteX13" fmla="*/ 679807 w 1504553"/>
              <a:gd name="connsiteY13" fmla="*/ 1574217 h 1843632"/>
              <a:gd name="connsiteX14" fmla="*/ 972060 w 1504553"/>
              <a:gd name="connsiteY14" fmla="*/ 1099414 h 1843632"/>
              <a:gd name="connsiteX15" fmla="*/ 896942 w 1504553"/>
              <a:gd name="connsiteY15" fmla="*/ 541702 h 1843632"/>
              <a:gd name="connsiteX16" fmla="*/ 720036 w 1504553"/>
              <a:gd name="connsiteY16" fmla="*/ 410822 h 1843632"/>
              <a:gd name="connsiteX17" fmla="*/ 531595 w 1504553"/>
              <a:gd name="connsiteY17" fmla="*/ 455564 h 1843632"/>
              <a:gd name="connsiteX18" fmla="*/ 470688 w 1504553"/>
              <a:gd name="connsiteY18" fmla="*/ 486110 h 1843632"/>
              <a:gd name="connsiteX19" fmla="*/ 440490 w 1504553"/>
              <a:gd name="connsiteY19" fmla="*/ 449639 h 1843632"/>
              <a:gd name="connsiteX20" fmla="*/ 47390 w 1504553"/>
              <a:gd name="connsiteY20" fmla="*/ 216276 h 1843632"/>
              <a:gd name="connsiteX21" fmla="*/ 0 w 1504553"/>
              <a:gd name="connsiteY21" fmla="*/ 205298 h 1843632"/>
              <a:gd name="connsiteX22" fmla="*/ 61505 w 1504553"/>
              <a:gd name="connsiteY22" fmla="*/ 156671 h 1843632"/>
              <a:gd name="connsiteX23" fmla="*/ 149954 w 1504553"/>
              <a:gd name="connsiteY23" fmla="*/ 101285 h 184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04553" h="1843632">
                <a:moveTo>
                  <a:pt x="149954" y="101285"/>
                </a:moveTo>
                <a:cubicBezTo>
                  <a:pt x="262014" y="38865"/>
                  <a:pt x="378952" y="5337"/>
                  <a:pt x="500766" y="702"/>
                </a:cubicBezTo>
                <a:cubicBezTo>
                  <a:pt x="622583" y="-3933"/>
                  <a:pt x="739837" y="14364"/>
                  <a:pt x="852533" y="55595"/>
                </a:cubicBezTo>
                <a:cubicBezTo>
                  <a:pt x="965228" y="96826"/>
                  <a:pt x="1068773" y="156409"/>
                  <a:pt x="1163167" y="234345"/>
                </a:cubicBezTo>
                <a:cubicBezTo>
                  <a:pt x="1257561" y="312281"/>
                  <a:pt x="1334235" y="404166"/>
                  <a:pt x="1393187" y="510000"/>
                </a:cubicBezTo>
                <a:cubicBezTo>
                  <a:pt x="1469478" y="646962"/>
                  <a:pt x="1506572" y="781286"/>
                  <a:pt x="1504469" y="912973"/>
                </a:cubicBezTo>
                <a:cubicBezTo>
                  <a:pt x="1502367" y="1044659"/>
                  <a:pt x="1478543" y="1172130"/>
                  <a:pt x="1432999" y="1295385"/>
                </a:cubicBezTo>
                <a:cubicBezTo>
                  <a:pt x="1410226" y="1357013"/>
                  <a:pt x="1384597" y="1417174"/>
                  <a:pt x="1356111" y="1475866"/>
                </a:cubicBezTo>
                <a:cubicBezTo>
                  <a:pt x="1327626" y="1534558"/>
                  <a:pt x="1296283" y="1591784"/>
                  <a:pt x="1262082" y="1647541"/>
                </a:cubicBezTo>
                <a:cubicBezTo>
                  <a:pt x="1238245" y="1685290"/>
                  <a:pt x="1215964" y="1722173"/>
                  <a:pt x="1195240" y="1758189"/>
                </a:cubicBezTo>
                <a:lnTo>
                  <a:pt x="1139252" y="1843632"/>
                </a:lnTo>
                <a:lnTo>
                  <a:pt x="326154" y="1843632"/>
                </a:lnTo>
                <a:lnTo>
                  <a:pt x="441815" y="1770257"/>
                </a:lnTo>
                <a:cubicBezTo>
                  <a:pt x="528657" y="1710158"/>
                  <a:pt x="607987" y="1644811"/>
                  <a:pt x="679807" y="1574217"/>
                </a:cubicBezTo>
                <a:cubicBezTo>
                  <a:pt x="823446" y="1433029"/>
                  <a:pt x="920862" y="1274761"/>
                  <a:pt x="972060" y="1099414"/>
                </a:cubicBezTo>
                <a:cubicBezTo>
                  <a:pt x="1023257" y="924067"/>
                  <a:pt x="998218" y="738163"/>
                  <a:pt x="896942" y="541702"/>
                </a:cubicBezTo>
                <a:cubicBezTo>
                  <a:pt x="853240" y="455923"/>
                  <a:pt x="794272" y="412297"/>
                  <a:pt x="720036" y="410822"/>
                </a:cubicBezTo>
                <a:cubicBezTo>
                  <a:pt x="664358" y="409716"/>
                  <a:pt x="601545" y="424630"/>
                  <a:pt x="531595" y="455564"/>
                </a:cubicBezTo>
                <a:lnTo>
                  <a:pt x="470688" y="486110"/>
                </a:lnTo>
                <a:lnTo>
                  <a:pt x="440490" y="449639"/>
                </a:lnTo>
                <a:cubicBezTo>
                  <a:pt x="336331" y="338259"/>
                  <a:pt x="200384" y="259575"/>
                  <a:pt x="47390" y="216276"/>
                </a:cubicBezTo>
                <a:lnTo>
                  <a:pt x="0" y="205298"/>
                </a:lnTo>
                <a:lnTo>
                  <a:pt x="61505" y="156671"/>
                </a:lnTo>
                <a:cubicBezTo>
                  <a:pt x="89343" y="137086"/>
                  <a:pt x="118825" y="118624"/>
                  <a:pt x="149954" y="101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704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" grpId="0"/>
          <p:bldP spid="62" grpId="0" animBg="1"/>
          <p:bldP spid="68" grpId="0" animBg="1"/>
          <p:bldP spid="74" grpId="0" animBg="1"/>
          <p:bldP spid="81" grpId="0" animBg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" grpId="0"/>
          <p:bldP spid="62" grpId="0" animBg="1"/>
          <p:bldP spid="68" grpId="0" animBg="1"/>
          <p:bldP spid="74" grpId="0" animBg="1"/>
          <p:bldP spid="81" grpId="0" animBg="1"/>
          <p:bldP spid="80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A6EE52-42E2-067C-1ACA-93E883A9D3A9}"/>
              </a:ext>
            </a:extLst>
          </p:cNvPr>
          <p:cNvSpPr txBox="1"/>
          <p:nvPr/>
        </p:nvSpPr>
        <p:spPr>
          <a:xfrm>
            <a:off x="4365034" y="326911"/>
            <a:ext cx="2984294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en-US" sz="49600" dirty="0">
                <a:solidFill>
                  <a:srgbClr val="034E4F"/>
                </a:solidFill>
              </a:rPr>
              <a:t>ছ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31EA2-9F97-D337-7EB6-6C917060DB44}"/>
              </a:ext>
            </a:extLst>
          </p:cNvPr>
          <p:cNvSpPr txBox="1"/>
          <p:nvPr/>
        </p:nvSpPr>
        <p:spPr>
          <a:xfrm>
            <a:off x="1600200" y="430624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বর্ণটির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C2482-EE5A-7FF2-7D6A-0C5EF7970FEE}"/>
              </a:ext>
            </a:extLst>
          </p:cNvPr>
          <p:cNvCxnSpPr>
            <a:cxnSpLocks/>
          </p:cNvCxnSpPr>
          <p:nvPr/>
        </p:nvCxnSpPr>
        <p:spPr>
          <a:xfrm>
            <a:off x="5057778" y="2537161"/>
            <a:ext cx="0" cy="1425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1DFBC093-64D7-FA40-6591-691C5FA688E1}"/>
              </a:ext>
            </a:extLst>
          </p:cNvPr>
          <p:cNvSpPr/>
          <p:nvPr/>
        </p:nvSpPr>
        <p:spPr>
          <a:xfrm rot="390455" flipV="1">
            <a:off x="4629877" y="2307165"/>
            <a:ext cx="1670340" cy="1885229"/>
          </a:xfrm>
          <a:prstGeom prst="arc">
            <a:avLst>
              <a:gd name="adj1" fmla="val 18554643"/>
              <a:gd name="adj2" fmla="val 61158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0F8AF45-2F52-A419-B22B-CE0C95312C92}"/>
              </a:ext>
            </a:extLst>
          </p:cNvPr>
          <p:cNvSpPr/>
          <p:nvPr/>
        </p:nvSpPr>
        <p:spPr>
          <a:xfrm rot="10058031">
            <a:off x="5205443" y="1920677"/>
            <a:ext cx="1379745" cy="1324164"/>
          </a:xfrm>
          <a:prstGeom prst="arc">
            <a:avLst>
              <a:gd name="adj1" fmla="val 15635094"/>
              <a:gd name="adj2" fmla="val 21284052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708F744-6E6B-31F7-55E7-CFA6CBDB79D3}"/>
              </a:ext>
            </a:extLst>
          </p:cNvPr>
          <p:cNvSpPr/>
          <p:nvPr/>
        </p:nvSpPr>
        <p:spPr>
          <a:xfrm rot="12633619" flipH="1">
            <a:off x="4798100" y="2873856"/>
            <a:ext cx="1379745" cy="1324164"/>
          </a:xfrm>
          <a:prstGeom prst="arc">
            <a:avLst>
              <a:gd name="adj1" fmla="val 15635094"/>
              <a:gd name="adj2" fmla="val 200133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AAEEE6-861B-66A6-A63D-2C3FCCA1216F}"/>
              </a:ext>
            </a:extLst>
          </p:cNvPr>
          <p:cNvCxnSpPr>
            <a:cxnSpLocks/>
          </p:cNvCxnSpPr>
          <p:nvPr/>
        </p:nvCxnSpPr>
        <p:spPr>
          <a:xfrm>
            <a:off x="4717355" y="2514600"/>
            <a:ext cx="26319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9189109A-A7B6-139C-4432-01DEDF92D9F5}"/>
              </a:ext>
            </a:extLst>
          </p:cNvPr>
          <p:cNvSpPr/>
          <p:nvPr/>
        </p:nvSpPr>
        <p:spPr>
          <a:xfrm rot="21129411">
            <a:off x="5342116" y="3036189"/>
            <a:ext cx="1670340" cy="1885229"/>
          </a:xfrm>
          <a:prstGeom prst="arc">
            <a:avLst>
              <a:gd name="adj1" fmla="val 18554643"/>
              <a:gd name="adj2" fmla="val 22247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D47D489-8667-B333-BA7E-5351E40EE897}"/>
              </a:ext>
            </a:extLst>
          </p:cNvPr>
          <p:cNvSpPr/>
          <p:nvPr/>
        </p:nvSpPr>
        <p:spPr>
          <a:xfrm rot="4760784">
            <a:off x="5149735" y="3097684"/>
            <a:ext cx="1670340" cy="1885229"/>
          </a:xfrm>
          <a:prstGeom prst="arc">
            <a:avLst>
              <a:gd name="adj1" fmla="val 18554643"/>
              <a:gd name="adj2" fmla="val 22247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3A7D314-0C7E-FEB9-1B2D-D9CF72AF8966}"/>
              </a:ext>
            </a:extLst>
          </p:cNvPr>
          <p:cNvSpPr/>
          <p:nvPr/>
        </p:nvSpPr>
        <p:spPr>
          <a:xfrm rot="19294412">
            <a:off x="5216242" y="4744791"/>
            <a:ext cx="2695970" cy="4483942"/>
          </a:xfrm>
          <a:prstGeom prst="arc">
            <a:avLst>
              <a:gd name="adj1" fmla="val 17307835"/>
              <a:gd name="adj2" fmla="val 2158372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88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2" grpId="0" animBg="1"/>
          <p:bldP spid="13" grpId="0" animBg="1"/>
          <p:bldP spid="14" grpId="0" animBg="1"/>
          <p:bldP spid="3" grpId="0" animBg="1"/>
          <p:bldP spid="7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2" grpId="0" animBg="1"/>
          <p:bldP spid="13" grpId="0" animBg="1"/>
          <p:bldP spid="14" grpId="0" animBg="1"/>
          <p:bldP spid="3" grpId="0" animBg="1"/>
          <p:bldP spid="7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AA3F4-FF77-E589-0A7A-6326E40DD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44"/>
          <a:stretch/>
        </p:blipFill>
        <p:spPr>
          <a:xfrm>
            <a:off x="1752600" y="788264"/>
            <a:ext cx="496824" cy="4168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F0F95-15FF-44FF-2715-4BC5AB66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02" r="71009" b="-102"/>
          <a:stretch/>
        </p:blipFill>
        <p:spPr>
          <a:xfrm>
            <a:off x="2249424" y="794757"/>
            <a:ext cx="496824" cy="4168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97CE-DE84-4AF5-2678-7882A837B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r="56332"/>
          <a:stretch/>
        </p:blipFill>
        <p:spPr>
          <a:xfrm>
            <a:off x="2746248" y="788264"/>
            <a:ext cx="496824" cy="416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583D2-D8E7-88C4-6B15-4801C00D0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9" t="-508" r="41655" b="508"/>
          <a:stretch/>
        </p:blipFill>
        <p:spPr>
          <a:xfrm>
            <a:off x="3243072" y="762004"/>
            <a:ext cx="496824" cy="416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947F5-768A-FFA5-55C1-3222E9C7C5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5" r="27099"/>
          <a:stretch/>
        </p:blipFill>
        <p:spPr>
          <a:xfrm>
            <a:off x="3739896" y="788264"/>
            <a:ext cx="496824" cy="416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EC03E-C30F-DD0D-B380-53A694D5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0" t="812" r="12664" b="-812"/>
          <a:stretch/>
        </p:blipFill>
        <p:spPr>
          <a:xfrm>
            <a:off x="4236720" y="814525"/>
            <a:ext cx="496824" cy="416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59DEE-CB64-5C76-EFCA-0CC5A8DF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1" t="254" r="-2377" b="-254"/>
          <a:stretch/>
        </p:blipFill>
        <p:spPr>
          <a:xfrm>
            <a:off x="4733544" y="797945"/>
            <a:ext cx="496824" cy="416830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04332CE-64CB-6B20-B1A1-7DB13A5EAF39}"/>
              </a:ext>
            </a:extLst>
          </p:cNvPr>
          <p:cNvSpPr/>
          <p:nvPr/>
        </p:nvSpPr>
        <p:spPr>
          <a:xfrm>
            <a:off x="-30480" y="0"/>
            <a:ext cx="1222248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8273 w 12192000"/>
              <a:gd name="connsiteY5" fmla="*/ 946444 h 6858000"/>
              <a:gd name="connsiteX6" fmla="*/ 1517073 w 12192000"/>
              <a:gd name="connsiteY6" fmla="*/ 2927644 h 6858000"/>
              <a:gd name="connsiteX7" fmla="*/ 3498273 w 12192000"/>
              <a:gd name="connsiteY7" fmla="*/ 4908844 h 6858000"/>
              <a:gd name="connsiteX8" fmla="*/ 5479473 w 12192000"/>
              <a:gd name="connsiteY8" fmla="*/ 2927644 h 6858000"/>
              <a:gd name="connsiteX9" fmla="*/ 3498273 w 12192000"/>
              <a:gd name="connsiteY9" fmla="*/ 946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498273" y="946444"/>
                </a:moveTo>
                <a:cubicBezTo>
                  <a:pt x="2404086" y="946444"/>
                  <a:pt x="1517073" y="1833457"/>
                  <a:pt x="1517073" y="2927644"/>
                </a:cubicBezTo>
                <a:cubicBezTo>
                  <a:pt x="1517073" y="4021831"/>
                  <a:pt x="2404086" y="4908844"/>
                  <a:pt x="3498273" y="4908844"/>
                </a:cubicBezTo>
                <a:cubicBezTo>
                  <a:pt x="4592460" y="4908844"/>
                  <a:pt x="5479473" y="4021831"/>
                  <a:pt x="5479473" y="2927644"/>
                </a:cubicBezTo>
                <a:cubicBezTo>
                  <a:pt x="5479473" y="1833457"/>
                  <a:pt x="4592460" y="946444"/>
                  <a:pt x="3498273" y="946444"/>
                </a:cubicBezTo>
                <a:close/>
              </a:path>
            </a:pathLst>
          </a:custGeom>
          <a:gradFill>
            <a:gsLst>
              <a:gs pos="0">
                <a:srgbClr val="12E0E0"/>
              </a:gs>
              <a:gs pos="100000">
                <a:srgbClr val="18F2E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ircle: Hollow 6">
            <a:extLst>
              <a:ext uri="{FF2B5EF4-FFF2-40B4-BE49-F238E27FC236}">
                <a16:creationId xmlns:a16="http://schemas.microsoft.com/office/drawing/2014/main" id="{869C07D2-D741-D382-CCD5-6FCCD99599D9}"/>
              </a:ext>
            </a:extLst>
          </p:cNvPr>
          <p:cNvSpPr/>
          <p:nvPr/>
        </p:nvSpPr>
        <p:spPr>
          <a:xfrm>
            <a:off x="1195810" y="609600"/>
            <a:ext cx="4591348" cy="4591349"/>
          </a:xfrm>
          <a:prstGeom prst="donut">
            <a:avLst>
              <a:gd name="adj" fmla="val 7004"/>
            </a:avLst>
          </a:prstGeom>
          <a:solidFill>
            <a:srgbClr val="12E0E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79CFF-1A0B-2CCC-FB03-EA87FB8D06E8}"/>
              </a:ext>
            </a:extLst>
          </p:cNvPr>
          <p:cNvGrpSpPr/>
          <p:nvPr/>
        </p:nvGrpSpPr>
        <p:grpSpPr>
          <a:xfrm>
            <a:off x="5762131" y="518117"/>
            <a:ext cx="6678285" cy="5824567"/>
            <a:chOff x="5673908" y="520814"/>
            <a:chExt cx="6678285" cy="58245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FDFDFE-F5C3-4DF9-9641-BF41AAD0215E}"/>
                </a:ext>
              </a:extLst>
            </p:cNvPr>
            <p:cNvGrpSpPr/>
            <p:nvPr/>
          </p:nvGrpSpPr>
          <p:grpSpPr>
            <a:xfrm>
              <a:off x="5673908" y="520814"/>
              <a:ext cx="5922349" cy="5824567"/>
              <a:chOff x="7427534" y="1190620"/>
              <a:chExt cx="2045859" cy="2129659"/>
            </a:xfrm>
            <a:solidFill>
              <a:srgbClr val="FFFF00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15404FE-088E-445E-E411-E1BDAA8410A8}"/>
                  </a:ext>
                </a:extLst>
              </p:cNvPr>
              <p:cNvSpPr/>
              <p:nvPr/>
            </p:nvSpPr>
            <p:spPr>
              <a:xfrm>
                <a:off x="7672302" y="1190620"/>
                <a:ext cx="1801091" cy="2129659"/>
              </a:xfrm>
              <a:custGeom>
                <a:avLst/>
                <a:gdLst>
                  <a:gd name="connsiteX0" fmla="*/ 216818 w 1801091"/>
                  <a:gd name="connsiteY0" fmla="*/ 0 h 2129659"/>
                  <a:gd name="connsiteX1" fmla="*/ 1584273 w 1801091"/>
                  <a:gd name="connsiteY1" fmla="*/ 0 h 2129659"/>
                  <a:gd name="connsiteX2" fmla="*/ 1801091 w 1801091"/>
                  <a:gd name="connsiteY2" fmla="*/ 216818 h 2129659"/>
                  <a:gd name="connsiteX3" fmla="*/ 1801091 w 1801091"/>
                  <a:gd name="connsiteY3" fmla="*/ 1582801 h 2129659"/>
                  <a:gd name="connsiteX4" fmla="*/ 1801090 w 1801091"/>
                  <a:gd name="connsiteY4" fmla="*/ 1582811 h 2129659"/>
                  <a:gd name="connsiteX5" fmla="*/ 1801090 w 1801091"/>
                  <a:gd name="connsiteY5" fmla="*/ 1629155 h 2129659"/>
                  <a:gd name="connsiteX6" fmla="*/ 1662712 w 1801091"/>
                  <a:gd name="connsiteY6" fmla="*/ 2012546 h 2129659"/>
                  <a:gd name="connsiteX7" fmla="*/ 1404032 w 1801091"/>
                  <a:gd name="connsiteY7" fmla="*/ 2121010 h 2129659"/>
                  <a:gd name="connsiteX8" fmla="*/ 1296036 w 1801091"/>
                  <a:gd name="connsiteY8" fmla="*/ 2129437 h 2129659"/>
                  <a:gd name="connsiteX9" fmla="*/ 1296036 w 1801091"/>
                  <a:gd name="connsiteY9" fmla="*/ 2129659 h 2129659"/>
                  <a:gd name="connsiteX10" fmla="*/ 1293189 w 1801091"/>
                  <a:gd name="connsiteY10" fmla="*/ 2129659 h 2129659"/>
                  <a:gd name="connsiteX11" fmla="*/ 783417 w 1801091"/>
                  <a:gd name="connsiteY11" fmla="*/ 2129659 h 2129659"/>
                  <a:gd name="connsiteX12" fmla="*/ 783417 w 1801091"/>
                  <a:gd name="connsiteY12" fmla="*/ 1951022 h 2129659"/>
                  <a:gd name="connsiteX13" fmla="*/ 1256484 w 1801091"/>
                  <a:gd name="connsiteY13" fmla="*/ 1951022 h 2129659"/>
                  <a:gd name="connsiteX14" fmla="*/ 1256207 w 1801091"/>
                  <a:gd name="connsiteY14" fmla="*/ 1949674 h 2129659"/>
                  <a:gd name="connsiteX15" fmla="*/ 1443278 w 1801091"/>
                  <a:gd name="connsiteY15" fmla="*/ 1876325 h 2129659"/>
                  <a:gd name="connsiteX16" fmla="*/ 1489546 w 1801091"/>
                  <a:gd name="connsiteY16" fmla="*/ 1807520 h 2129659"/>
                  <a:gd name="connsiteX17" fmla="*/ 1491557 w 1801091"/>
                  <a:gd name="connsiteY17" fmla="*/ 1799619 h 2129659"/>
                  <a:gd name="connsiteX18" fmla="*/ 216818 w 1801091"/>
                  <a:gd name="connsiteY18" fmla="*/ 1799619 h 2129659"/>
                  <a:gd name="connsiteX19" fmla="*/ 0 w 1801091"/>
                  <a:gd name="connsiteY19" fmla="*/ 1582801 h 2129659"/>
                  <a:gd name="connsiteX20" fmla="*/ 0 w 1801091"/>
                  <a:gd name="connsiteY20" fmla="*/ 216818 h 2129659"/>
                  <a:gd name="connsiteX21" fmla="*/ 216818 w 1801091"/>
                  <a:gd name="connsiteY21" fmla="*/ 0 h 212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1091" h="2129659">
                    <a:moveTo>
                      <a:pt x="216818" y="0"/>
                    </a:moveTo>
                    <a:lnTo>
                      <a:pt x="1584273" y="0"/>
                    </a:lnTo>
                    <a:cubicBezTo>
                      <a:pt x="1704018" y="0"/>
                      <a:pt x="1801091" y="97073"/>
                      <a:pt x="1801091" y="216818"/>
                    </a:cubicBezTo>
                    <a:lnTo>
                      <a:pt x="1801091" y="1582801"/>
                    </a:lnTo>
                    <a:lnTo>
                      <a:pt x="1801090" y="1582811"/>
                    </a:lnTo>
                    <a:lnTo>
                      <a:pt x="1801090" y="1629155"/>
                    </a:lnTo>
                    <a:cubicBezTo>
                      <a:pt x="1799191" y="1809036"/>
                      <a:pt x="1753063" y="1936833"/>
                      <a:pt x="1662712" y="2012546"/>
                    </a:cubicBezTo>
                    <a:cubicBezTo>
                      <a:pt x="1594947" y="2069330"/>
                      <a:pt x="1508721" y="2105484"/>
                      <a:pt x="1404032" y="2121010"/>
                    </a:cubicBezTo>
                    <a:lnTo>
                      <a:pt x="1296036" y="2129437"/>
                    </a:lnTo>
                    <a:lnTo>
                      <a:pt x="1296036" y="2129659"/>
                    </a:lnTo>
                    <a:lnTo>
                      <a:pt x="1293189" y="2129659"/>
                    </a:lnTo>
                    <a:lnTo>
                      <a:pt x="783417" y="2129659"/>
                    </a:lnTo>
                    <a:lnTo>
                      <a:pt x="783417" y="1951022"/>
                    </a:lnTo>
                    <a:lnTo>
                      <a:pt x="1256484" y="1951022"/>
                    </a:lnTo>
                    <a:lnTo>
                      <a:pt x="1256207" y="1949674"/>
                    </a:lnTo>
                    <a:cubicBezTo>
                      <a:pt x="1339058" y="1939709"/>
                      <a:pt x="1401417" y="1915259"/>
                      <a:pt x="1443278" y="1876325"/>
                    </a:cubicBezTo>
                    <a:cubicBezTo>
                      <a:pt x="1464210" y="1856857"/>
                      <a:pt x="1479632" y="1833922"/>
                      <a:pt x="1489546" y="1807520"/>
                    </a:cubicBezTo>
                    <a:lnTo>
                      <a:pt x="1491557" y="1799619"/>
                    </a:lnTo>
                    <a:lnTo>
                      <a:pt x="216818" y="1799619"/>
                    </a:lnTo>
                    <a:cubicBezTo>
                      <a:pt x="97073" y="1799619"/>
                      <a:pt x="0" y="1702546"/>
                      <a:pt x="0" y="1582801"/>
                    </a:cubicBezTo>
                    <a:lnTo>
                      <a:pt x="0" y="216818"/>
                    </a:lnTo>
                    <a:cubicBezTo>
                      <a:pt x="0" y="97073"/>
                      <a:pt x="97073" y="0"/>
                      <a:pt x="2168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C0E7F9-1FA6-9110-4CF7-FBA375857B42}"/>
                  </a:ext>
                </a:extLst>
              </p:cNvPr>
              <p:cNvSpPr/>
              <p:nvPr/>
            </p:nvSpPr>
            <p:spPr>
              <a:xfrm rot="10800000">
                <a:off x="7427534" y="1279793"/>
                <a:ext cx="214533" cy="292968"/>
              </a:xfrm>
              <a:custGeom>
                <a:avLst/>
                <a:gdLst/>
                <a:ahLst/>
                <a:cxnLst/>
                <a:rect l="l" t="t" r="r" b="b"/>
                <a:pathLst>
                  <a:path w="225237" h="368941">
                    <a:moveTo>
                      <a:pt x="23441" y="0"/>
                    </a:moveTo>
                    <a:lnTo>
                      <a:pt x="225237" y="0"/>
                    </a:lnTo>
                    <a:lnTo>
                      <a:pt x="225237" y="162049"/>
                    </a:lnTo>
                    <a:cubicBezTo>
                      <a:pt x="224452" y="236406"/>
                      <a:pt x="205384" y="289233"/>
                      <a:pt x="168036" y="320530"/>
                    </a:cubicBezTo>
                    <a:cubicBezTo>
                      <a:pt x="130687" y="351827"/>
                      <a:pt x="79771" y="367964"/>
                      <a:pt x="15287" y="368941"/>
                    </a:cubicBezTo>
                    <a:lnTo>
                      <a:pt x="0" y="294541"/>
                    </a:lnTo>
                    <a:cubicBezTo>
                      <a:pt x="34248" y="290422"/>
                      <a:pt x="60025" y="280315"/>
                      <a:pt x="77329" y="264221"/>
                    </a:cubicBezTo>
                    <a:cubicBezTo>
                      <a:pt x="94634" y="248126"/>
                      <a:pt x="102830" y="226299"/>
                      <a:pt x="101917" y="198739"/>
                    </a:cubicBezTo>
                    <a:lnTo>
                      <a:pt x="23441" y="198739"/>
                    </a:lnTo>
                    <a:lnTo>
                      <a:pt x="234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A9E2BF-E0CB-2041-ED7C-B90575F973E6}"/>
                </a:ext>
              </a:extLst>
            </p:cNvPr>
            <p:cNvGrpSpPr/>
            <p:nvPr/>
          </p:nvGrpSpPr>
          <p:grpSpPr>
            <a:xfrm>
              <a:off x="6402493" y="1109492"/>
              <a:ext cx="5949700" cy="3591564"/>
              <a:chOff x="6401221" y="1026903"/>
              <a:chExt cx="5949700" cy="359156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7184F-5C95-36DD-447F-732011375AF4}"/>
                  </a:ext>
                </a:extLst>
              </p:cNvPr>
              <p:cNvSpPr txBox="1"/>
              <p:nvPr/>
            </p:nvSpPr>
            <p:spPr>
              <a:xfrm>
                <a:off x="7286947" y="1026903"/>
                <a:ext cx="39853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আবু হাসান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AFE586-4567-4A08-A35E-F0A436092C7E}"/>
                  </a:ext>
                </a:extLst>
              </p:cNvPr>
              <p:cNvSpPr txBox="1"/>
              <p:nvPr/>
            </p:nvSpPr>
            <p:spPr>
              <a:xfrm>
                <a:off x="7717796" y="1998868"/>
                <a:ext cx="28827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5208EF-7AEA-A2B3-5AE0-ACCD633C48D9}"/>
                  </a:ext>
                </a:extLst>
              </p:cNvPr>
              <p:cNvSpPr txBox="1"/>
              <p:nvPr/>
            </p:nvSpPr>
            <p:spPr>
              <a:xfrm>
                <a:off x="6401221" y="2638985"/>
                <a:ext cx="594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বিজবাগ সরকারি প্রাথমিক বিদ্যালয়।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EDA4E66-59FC-17A6-441C-F75ADF9C7689}"/>
                  </a:ext>
                </a:extLst>
              </p:cNvPr>
              <p:cNvSpPr txBox="1"/>
              <p:nvPr/>
            </p:nvSpPr>
            <p:spPr>
              <a:xfrm>
                <a:off x="7870831" y="3173849"/>
                <a:ext cx="3320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সেনবাগ, নোয়াখালী।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097294F-C90F-4982-787E-66FB95A282F1}"/>
                  </a:ext>
                </a:extLst>
              </p:cNvPr>
              <p:cNvSpPr txBox="1"/>
              <p:nvPr/>
            </p:nvSpPr>
            <p:spPr>
              <a:xfrm>
                <a:off x="7105106" y="3728321"/>
                <a:ext cx="4538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Email: mdabuhasan47@gmail.com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76ED89-25F3-6471-43B1-8FB15B40A76F}"/>
                  </a:ext>
                </a:extLst>
              </p:cNvPr>
              <p:cNvSpPr txBox="1"/>
              <p:nvPr/>
            </p:nvSpPr>
            <p:spPr>
              <a:xfrm>
                <a:off x="7402657" y="4095247"/>
                <a:ext cx="40861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ং: 01672017410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619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BF31EA2-9F97-D337-7EB6-6C917060DB44}"/>
              </a:ext>
            </a:extLst>
          </p:cNvPr>
          <p:cNvSpPr txBox="1"/>
          <p:nvPr/>
        </p:nvSpPr>
        <p:spPr>
          <a:xfrm>
            <a:off x="1600200" y="310259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গুরাই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4872B-22B4-027C-FECA-08F30635727C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C758224-9E1C-BA88-8C01-8B4941FA8872}"/>
              </a:ext>
            </a:extLst>
          </p:cNvPr>
          <p:cNvCxnSpPr>
            <a:cxnSpLocks/>
          </p:cNvCxnSpPr>
          <p:nvPr/>
        </p:nvCxnSpPr>
        <p:spPr>
          <a:xfrm>
            <a:off x="5057778" y="2537161"/>
            <a:ext cx="0" cy="1425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811251A1-7E26-5E94-2EB5-E015B338EB91}"/>
              </a:ext>
            </a:extLst>
          </p:cNvPr>
          <p:cNvSpPr/>
          <p:nvPr/>
        </p:nvSpPr>
        <p:spPr>
          <a:xfrm rot="390455" flipV="1">
            <a:off x="4629877" y="2307165"/>
            <a:ext cx="1670340" cy="1885229"/>
          </a:xfrm>
          <a:prstGeom prst="arc">
            <a:avLst>
              <a:gd name="adj1" fmla="val 18554643"/>
              <a:gd name="adj2" fmla="val 61158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EEE3CD6-9F8E-E7A5-322E-8EC1BE3C533C}"/>
              </a:ext>
            </a:extLst>
          </p:cNvPr>
          <p:cNvSpPr/>
          <p:nvPr/>
        </p:nvSpPr>
        <p:spPr>
          <a:xfrm rot="10058031">
            <a:off x="5205443" y="1920677"/>
            <a:ext cx="1379745" cy="1324164"/>
          </a:xfrm>
          <a:prstGeom prst="arc">
            <a:avLst>
              <a:gd name="adj1" fmla="val 15635094"/>
              <a:gd name="adj2" fmla="val 21284052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8779C5-F0CD-7EBC-DBB4-879976369847}"/>
              </a:ext>
            </a:extLst>
          </p:cNvPr>
          <p:cNvSpPr/>
          <p:nvPr/>
        </p:nvSpPr>
        <p:spPr>
          <a:xfrm rot="12633619" flipH="1">
            <a:off x="4798100" y="2873856"/>
            <a:ext cx="1379745" cy="1324164"/>
          </a:xfrm>
          <a:prstGeom prst="arc">
            <a:avLst>
              <a:gd name="adj1" fmla="val 15635094"/>
              <a:gd name="adj2" fmla="val 200133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FB03BF-894D-19D1-3C12-34CCCC04A0FE}"/>
              </a:ext>
            </a:extLst>
          </p:cNvPr>
          <p:cNvCxnSpPr>
            <a:cxnSpLocks/>
          </p:cNvCxnSpPr>
          <p:nvPr/>
        </p:nvCxnSpPr>
        <p:spPr>
          <a:xfrm>
            <a:off x="4717355" y="2514600"/>
            <a:ext cx="26319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32D336EF-5C94-F14A-CB43-782253CD03ED}"/>
              </a:ext>
            </a:extLst>
          </p:cNvPr>
          <p:cNvSpPr/>
          <p:nvPr/>
        </p:nvSpPr>
        <p:spPr>
          <a:xfrm rot="21129411">
            <a:off x="5342116" y="3036189"/>
            <a:ext cx="1670340" cy="1885229"/>
          </a:xfrm>
          <a:prstGeom prst="arc">
            <a:avLst>
              <a:gd name="adj1" fmla="val 18554643"/>
              <a:gd name="adj2" fmla="val 22247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B3A841F-D9F9-0DAB-4F8D-5719F3BDFB02}"/>
              </a:ext>
            </a:extLst>
          </p:cNvPr>
          <p:cNvSpPr/>
          <p:nvPr/>
        </p:nvSpPr>
        <p:spPr>
          <a:xfrm rot="4760784">
            <a:off x="5149735" y="3097684"/>
            <a:ext cx="1670340" cy="1885229"/>
          </a:xfrm>
          <a:prstGeom prst="arc">
            <a:avLst>
              <a:gd name="adj1" fmla="val 18554643"/>
              <a:gd name="adj2" fmla="val 22247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34C219C-83D2-54C3-4DFD-473EB2A6D2D7}"/>
              </a:ext>
            </a:extLst>
          </p:cNvPr>
          <p:cNvSpPr/>
          <p:nvPr/>
        </p:nvSpPr>
        <p:spPr>
          <a:xfrm rot="19294412">
            <a:off x="5216242" y="4744791"/>
            <a:ext cx="2695970" cy="4483942"/>
          </a:xfrm>
          <a:prstGeom prst="arc">
            <a:avLst>
              <a:gd name="adj1" fmla="val 17307835"/>
              <a:gd name="adj2" fmla="val 2158372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226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" grpId="0" animBg="1"/>
          <p:bldP spid="4" grpId="0" animBg="1"/>
          <p:bldP spid="5" grpId="0" animBg="1"/>
          <p:bldP spid="12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" grpId="0" animBg="1"/>
          <p:bldP spid="4" grpId="0" animBg="1"/>
          <p:bldP spid="5" grpId="0" animBg="1"/>
          <p:bldP spid="12" grpId="0" animBg="1"/>
          <p:bldP spid="14" grpId="0" animBg="1"/>
          <p:bldP spid="15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D3AEB4-BAB8-C7F7-EBB6-E0A513DFBD23}"/>
              </a:ext>
            </a:extLst>
          </p:cNvPr>
          <p:cNvSpPr txBox="1"/>
          <p:nvPr/>
        </p:nvSpPr>
        <p:spPr>
          <a:xfrm>
            <a:off x="3489871" y="336321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একক</a:t>
              </a:r>
              <a:r>
                <a:rPr lang="en-US" sz="4000" b="1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85C6B1-906F-FEB0-5AE7-289BF09EE742}"/>
              </a:ext>
            </a:extLst>
          </p:cNvPr>
          <p:cNvGrpSpPr/>
          <p:nvPr/>
        </p:nvGrpSpPr>
        <p:grpSpPr>
          <a:xfrm>
            <a:off x="1258041" y="2767734"/>
            <a:ext cx="9834944" cy="3035892"/>
            <a:chOff x="838200" y="2602908"/>
            <a:chExt cx="9834944" cy="30358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2C05CA-EA8D-CC86-9889-87551C34108F}"/>
                </a:ext>
              </a:extLst>
            </p:cNvPr>
            <p:cNvGrpSpPr/>
            <p:nvPr/>
          </p:nvGrpSpPr>
          <p:grpSpPr>
            <a:xfrm>
              <a:off x="997684" y="2951829"/>
              <a:ext cx="1094559" cy="540944"/>
              <a:chOff x="1949248" y="2263801"/>
              <a:chExt cx="1712749" cy="84646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4D381C8-9DCB-77A7-F8AE-D1C17C9AA8F2}"/>
                  </a:ext>
                </a:extLst>
              </p:cNvPr>
              <p:cNvSpPr/>
              <p:nvPr/>
            </p:nvSpPr>
            <p:spPr>
              <a:xfrm>
                <a:off x="1949248" y="2263801"/>
                <a:ext cx="274319" cy="2743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B44D55-96C3-FF92-0FE3-AB155DBD936A}"/>
                  </a:ext>
                </a:extLst>
              </p:cNvPr>
              <p:cNvSpPr/>
              <p:nvPr/>
            </p:nvSpPr>
            <p:spPr>
              <a:xfrm>
                <a:off x="3065284" y="238969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BF57564-BD47-95DB-53B3-89EEFC5E0038}"/>
                  </a:ext>
                </a:extLst>
              </p:cNvPr>
              <p:cNvSpPr/>
              <p:nvPr/>
            </p:nvSpPr>
            <p:spPr>
              <a:xfrm>
                <a:off x="3471048" y="2890365"/>
                <a:ext cx="190949" cy="219900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0F6CC4-47F7-5EF8-4DAC-E726590657CA}"/>
                </a:ext>
              </a:extLst>
            </p:cNvPr>
            <p:cNvSpPr/>
            <p:nvPr/>
          </p:nvSpPr>
          <p:spPr>
            <a:xfrm>
              <a:off x="838200" y="2638525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B9D212-C291-313A-A966-B0363810D8AE}"/>
                </a:ext>
              </a:extLst>
            </p:cNvPr>
            <p:cNvSpPr/>
            <p:nvPr/>
          </p:nvSpPr>
          <p:spPr>
            <a:xfrm>
              <a:off x="4155472" y="2610319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B24D34-E8D8-1C85-F738-E2F824E2548A}"/>
                </a:ext>
              </a:extLst>
            </p:cNvPr>
            <p:cNvSpPr/>
            <p:nvPr/>
          </p:nvSpPr>
          <p:spPr>
            <a:xfrm>
              <a:off x="7472744" y="2602908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EEED45-4E2A-0601-05D4-12F361D8A346}"/>
              </a:ext>
            </a:extLst>
          </p:cNvPr>
          <p:cNvSpPr/>
          <p:nvPr/>
        </p:nvSpPr>
        <p:spPr>
          <a:xfrm>
            <a:off x="1592833" y="3204312"/>
            <a:ext cx="2080591" cy="0"/>
          </a:xfrm>
          <a:custGeom>
            <a:avLst/>
            <a:gdLst>
              <a:gd name="connsiteX0" fmla="*/ 0 w 2080591"/>
              <a:gd name="connsiteY0" fmla="*/ 0 h 0"/>
              <a:gd name="connsiteX1" fmla="*/ 2080591 w 20805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0591">
                <a:moveTo>
                  <a:pt x="0" y="0"/>
                </a:moveTo>
                <a:lnTo>
                  <a:pt x="2080591" y="0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0B78DD-2B27-6630-19CF-2BBEAA78ADD5}"/>
              </a:ext>
            </a:extLst>
          </p:cNvPr>
          <p:cNvSpPr/>
          <p:nvPr/>
        </p:nvSpPr>
        <p:spPr>
          <a:xfrm>
            <a:off x="2186464" y="3305868"/>
            <a:ext cx="647363" cy="1035781"/>
          </a:xfrm>
          <a:custGeom>
            <a:avLst/>
            <a:gdLst>
              <a:gd name="connsiteX0" fmla="*/ 0 w 647363"/>
              <a:gd name="connsiteY0" fmla="*/ 0 h 1035781"/>
              <a:gd name="connsiteX1" fmla="*/ 16184 w 647363"/>
              <a:gd name="connsiteY1" fmla="*/ 833480 h 1035781"/>
              <a:gd name="connsiteX2" fmla="*/ 16184 w 647363"/>
              <a:gd name="connsiteY2" fmla="*/ 962953 h 1035781"/>
              <a:gd name="connsiteX3" fmla="*/ 97104 w 647363"/>
              <a:gd name="connsiteY3" fmla="*/ 1019597 h 1035781"/>
              <a:gd name="connsiteX4" fmla="*/ 161841 w 647363"/>
              <a:gd name="connsiteY4" fmla="*/ 1035781 h 1035781"/>
              <a:gd name="connsiteX5" fmla="*/ 210393 w 647363"/>
              <a:gd name="connsiteY5" fmla="*/ 1027689 h 1035781"/>
              <a:gd name="connsiteX6" fmla="*/ 291313 w 647363"/>
              <a:gd name="connsiteY6" fmla="*/ 995321 h 1035781"/>
              <a:gd name="connsiteX7" fmla="*/ 372234 w 647363"/>
              <a:gd name="connsiteY7" fmla="*/ 962953 h 1035781"/>
              <a:gd name="connsiteX8" fmla="*/ 412694 w 647363"/>
              <a:gd name="connsiteY8" fmla="*/ 930584 h 1035781"/>
              <a:gd name="connsiteX9" fmla="*/ 436970 w 647363"/>
              <a:gd name="connsiteY9" fmla="*/ 914400 h 1035781"/>
              <a:gd name="connsiteX10" fmla="*/ 485522 w 647363"/>
              <a:gd name="connsiteY10" fmla="*/ 890124 h 1035781"/>
              <a:gd name="connsiteX11" fmla="*/ 574534 w 647363"/>
              <a:gd name="connsiteY11" fmla="*/ 825388 h 1035781"/>
              <a:gd name="connsiteX12" fmla="*/ 606903 w 647363"/>
              <a:gd name="connsiteY12" fmla="*/ 744468 h 1035781"/>
              <a:gd name="connsiteX13" fmla="*/ 647363 w 647363"/>
              <a:gd name="connsiteY13" fmla="*/ 663547 h 1035781"/>
              <a:gd name="connsiteX14" fmla="*/ 639271 w 647363"/>
              <a:gd name="connsiteY14" fmla="*/ 574535 h 1035781"/>
              <a:gd name="connsiteX15" fmla="*/ 582626 w 647363"/>
              <a:gd name="connsiteY15" fmla="*/ 517891 h 1035781"/>
              <a:gd name="connsiteX16" fmla="*/ 477430 w 647363"/>
              <a:gd name="connsiteY16" fmla="*/ 461246 h 1035781"/>
              <a:gd name="connsiteX17" fmla="*/ 364142 w 647363"/>
              <a:gd name="connsiteY17" fmla="*/ 404602 h 1035781"/>
              <a:gd name="connsiteX18" fmla="*/ 226577 w 647363"/>
              <a:gd name="connsiteY18" fmla="*/ 315590 h 1035781"/>
              <a:gd name="connsiteX19" fmla="*/ 145657 w 647363"/>
              <a:gd name="connsiteY19" fmla="*/ 210393 h 1035781"/>
              <a:gd name="connsiteX20" fmla="*/ 48552 w 647363"/>
              <a:gd name="connsiteY20" fmla="*/ 121381 h 1035781"/>
              <a:gd name="connsiteX21" fmla="*/ 0 w 647363"/>
              <a:gd name="connsiteY21" fmla="*/ 89013 h 10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7363" h="1035781">
                <a:moveTo>
                  <a:pt x="0" y="0"/>
                </a:moveTo>
                <a:lnTo>
                  <a:pt x="16184" y="833480"/>
                </a:lnTo>
                <a:lnTo>
                  <a:pt x="16184" y="962953"/>
                </a:lnTo>
                <a:lnTo>
                  <a:pt x="97104" y="1019597"/>
                </a:lnTo>
                <a:lnTo>
                  <a:pt x="161841" y="1035781"/>
                </a:lnTo>
                <a:lnTo>
                  <a:pt x="210393" y="1027689"/>
                </a:lnTo>
                <a:lnTo>
                  <a:pt x="291313" y="995321"/>
                </a:lnTo>
                <a:lnTo>
                  <a:pt x="372234" y="962953"/>
                </a:lnTo>
                <a:lnTo>
                  <a:pt x="412694" y="930584"/>
                </a:lnTo>
                <a:lnTo>
                  <a:pt x="436970" y="914400"/>
                </a:lnTo>
                <a:lnTo>
                  <a:pt x="485522" y="890124"/>
                </a:lnTo>
                <a:lnTo>
                  <a:pt x="574534" y="825388"/>
                </a:lnTo>
                <a:lnTo>
                  <a:pt x="606903" y="744468"/>
                </a:lnTo>
                <a:lnTo>
                  <a:pt x="647363" y="663547"/>
                </a:lnTo>
                <a:lnTo>
                  <a:pt x="639271" y="574535"/>
                </a:lnTo>
                <a:lnTo>
                  <a:pt x="582626" y="517891"/>
                </a:lnTo>
                <a:lnTo>
                  <a:pt x="477430" y="461246"/>
                </a:lnTo>
                <a:lnTo>
                  <a:pt x="364142" y="404602"/>
                </a:lnTo>
                <a:lnTo>
                  <a:pt x="226577" y="315590"/>
                </a:lnTo>
                <a:lnTo>
                  <a:pt x="145657" y="210393"/>
                </a:lnTo>
                <a:lnTo>
                  <a:pt x="48552" y="121381"/>
                </a:lnTo>
                <a:lnTo>
                  <a:pt x="0" y="89013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161FD2-9CCD-F39C-538A-83016813A184}"/>
              </a:ext>
            </a:extLst>
          </p:cNvPr>
          <p:cNvSpPr/>
          <p:nvPr/>
        </p:nvSpPr>
        <p:spPr>
          <a:xfrm>
            <a:off x="2364489" y="3605274"/>
            <a:ext cx="1399922" cy="1788339"/>
          </a:xfrm>
          <a:custGeom>
            <a:avLst/>
            <a:gdLst>
              <a:gd name="connsiteX0" fmla="*/ 40460 w 1399922"/>
              <a:gd name="connsiteY0" fmla="*/ 0 h 1788339"/>
              <a:gd name="connsiteX1" fmla="*/ 218485 w 1399922"/>
              <a:gd name="connsiteY1" fmla="*/ 40460 h 1788339"/>
              <a:gd name="connsiteX2" fmla="*/ 331773 w 1399922"/>
              <a:gd name="connsiteY2" fmla="*/ 64736 h 1788339"/>
              <a:gd name="connsiteX3" fmla="*/ 501706 w 1399922"/>
              <a:gd name="connsiteY3" fmla="*/ 89012 h 1788339"/>
              <a:gd name="connsiteX4" fmla="*/ 720191 w 1399922"/>
              <a:gd name="connsiteY4" fmla="*/ 113288 h 1788339"/>
              <a:gd name="connsiteX5" fmla="*/ 809203 w 1399922"/>
              <a:gd name="connsiteY5" fmla="*/ 169932 h 1788339"/>
              <a:gd name="connsiteX6" fmla="*/ 906308 w 1399922"/>
              <a:gd name="connsiteY6" fmla="*/ 234669 h 1788339"/>
              <a:gd name="connsiteX7" fmla="*/ 971044 w 1399922"/>
              <a:gd name="connsiteY7" fmla="*/ 307497 h 1788339"/>
              <a:gd name="connsiteX8" fmla="*/ 1035780 w 1399922"/>
              <a:gd name="connsiteY8" fmla="*/ 404601 h 1788339"/>
              <a:gd name="connsiteX9" fmla="*/ 1035780 w 1399922"/>
              <a:gd name="connsiteY9" fmla="*/ 534074 h 1788339"/>
              <a:gd name="connsiteX10" fmla="*/ 987228 w 1399922"/>
              <a:gd name="connsiteY10" fmla="*/ 687823 h 1788339"/>
              <a:gd name="connsiteX11" fmla="*/ 849663 w 1399922"/>
              <a:gd name="connsiteY11" fmla="*/ 833479 h 1788339"/>
              <a:gd name="connsiteX12" fmla="*/ 720191 w 1399922"/>
              <a:gd name="connsiteY12" fmla="*/ 914400 h 1788339"/>
              <a:gd name="connsiteX13" fmla="*/ 574534 w 1399922"/>
              <a:gd name="connsiteY13" fmla="*/ 979136 h 1788339"/>
              <a:gd name="connsiteX14" fmla="*/ 404601 w 1399922"/>
              <a:gd name="connsiteY14" fmla="*/ 995320 h 1788339"/>
              <a:gd name="connsiteX15" fmla="*/ 153748 w 1399922"/>
              <a:gd name="connsiteY15" fmla="*/ 1043872 h 1788339"/>
              <a:gd name="connsiteX16" fmla="*/ 0 w 1399922"/>
              <a:gd name="connsiteY16" fmla="*/ 1043872 h 1788339"/>
              <a:gd name="connsiteX17" fmla="*/ 283221 w 1399922"/>
              <a:gd name="connsiteY17" fmla="*/ 1173345 h 1788339"/>
              <a:gd name="connsiteX18" fmla="*/ 550258 w 1399922"/>
              <a:gd name="connsiteY18" fmla="*/ 1254265 h 1788339"/>
              <a:gd name="connsiteX19" fmla="*/ 857755 w 1399922"/>
              <a:gd name="connsiteY19" fmla="*/ 1416106 h 1788339"/>
              <a:gd name="connsiteX20" fmla="*/ 1084332 w 1399922"/>
              <a:gd name="connsiteY20" fmla="*/ 1529394 h 1788339"/>
              <a:gd name="connsiteX21" fmla="*/ 1213805 w 1399922"/>
              <a:gd name="connsiteY21" fmla="*/ 1610315 h 1788339"/>
              <a:gd name="connsiteX22" fmla="*/ 1343278 w 1399922"/>
              <a:gd name="connsiteY22" fmla="*/ 1731695 h 1788339"/>
              <a:gd name="connsiteX23" fmla="*/ 1399922 w 1399922"/>
              <a:gd name="connsiteY23" fmla="*/ 1788339 h 178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99922" h="1788339">
                <a:moveTo>
                  <a:pt x="40460" y="0"/>
                </a:moveTo>
                <a:lnTo>
                  <a:pt x="218485" y="40460"/>
                </a:lnTo>
                <a:lnTo>
                  <a:pt x="331773" y="64736"/>
                </a:lnTo>
                <a:lnTo>
                  <a:pt x="501706" y="89012"/>
                </a:lnTo>
                <a:lnTo>
                  <a:pt x="720191" y="113288"/>
                </a:lnTo>
                <a:lnTo>
                  <a:pt x="809203" y="169932"/>
                </a:lnTo>
                <a:lnTo>
                  <a:pt x="906308" y="234669"/>
                </a:lnTo>
                <a:lnTo>
                  <a:pt x="971044" y="307497"/>
                </a:lnTo>
                <a:lnTo>
                  <a:pt x="1035780" y="404601"/>
                </a:lnTo>
                <a:lnTo>
                  <a:pt x="1035780" y="534074"/>
                </a:lnTo>
                <a:lnTo>
                  <a:pt x="987228" y="687823"/>
                </a:lnTo>
                <a:lnTo>
                  <a:pt x="849663" y="833479"/>
                </a:lnTo>
                <a:lnTo>
                  <a:pt x="720191" y="914400"/>
                </a:lnTo>
                <a:lnTo>
                  <a:pt x="574534" y="979136"/>
                </a:lnTo>
                <a:lnTo>
                  <a:pt x="404601" y="995320"/>
                </a:lnTo>
                <a:lnTo>
                  <a:pt x="153748" y="1043872"/>
                </a:lnTo>
                <a:lnTo>
                  <a:pt x="0" y="1043872"/>
                </a:lnTo>
                <a:lnTo>
                  <a:pt x="283221" y="1173345"/>
                </a:lnTo>
                <a:lnTo>
                  <a:pt x="550258" y="1254265"/>
                </a:lnTo>
                <a:lnTo>
                  <a:pt x="857755" y="1416106"/>
                </a:lnTo>
                <a:lnTo>
                  <a:pt x="1084332" y="1529394"/>
                </a:lnTo>
                <a:lnTo>
                  <a:pt x="1213805" y="1610315"/>
                </a:lnTo>
                <a:lnTo>
                  <a:pt x="1343278" y="1731695"/>
                </a:lnTo>
                <a:lnTo>
                  <a:pt x="1399922" y="1788339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5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D3AEB4-BAB8-C7F7-EBB6-E0A513DFBD23}"/>
              </a:ext>
            </a:extLst>
          </p:cNvPr>
          <p:cNvSpPr txBox="1"/>
          <p:nvPr/>
        </p:nvSpPr>
        <p:spPr>
          <a:xfrm>
            <a:off x="3489871" y="336321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09E054-B7B7-F239-2E27-1571D1112D42}"/>
              </a:ext>
            </a:extLst>
          </p:cNvPr>
          <p:cNvGrpSpPr/>
          <p:nvPr/>
        </p:nvGrpSpPr>
        <p:grpSpPr>
          <a:xfrm>
            <a:off x="1841252" y="1697634"/>
            <a:ext cx="7988548" cy="4945018"/>
            <a:chOff x="2298452" y="1749765"/>
            <a:chExt cx="7988548" cy="49450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6D0AA0-5F46-0EF7-9BA1-8CD17E6F8F94}"/>
                </a:ext>
              </a:extLst>
            </p:cNvPr>
            <p:cNvGrpSpPr/>
            <p:nvPr/>
          </p:nvGrpSpPr>
          <p:grpSpPr>
            <a:xfrm>
              <a:off x="2298452" y="1749765"/>
              <a:ext cx="7988548" cy="4945018"/>
              <a:chOff x="3816226" y="1536650"/>
              <a:chExt cx="7988548" cy="4945018"/>
            </a:xfrm>
          </p:grpSpPr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0417BABA-831C-FED6-BCA0-2B3370BCB15B}"/>
                  </a:ext>
                </a:extLst>
              </p:cNvPr>
              <p:cNvSpPr/>
              <p:nvPr/>
            </p:nvSpPr>
            <p:spPr>
              <a:xfrm>
                <a:off x="3816226" y="5719667"/>
                <a:ext cx="7988548" cy="762001"/>
              </a:xfrm>
              <a:prstGeom prst="trapezoid">
                <a:avLst>
                  <a:gd name="adj" fmla="val 125000"/>
                </a:avLst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CB2B3BD-D22A-6C33-488A-F3AE1EFB63CC}"/>
                  </a:ext>
                </a:extLst>
              </p:cNvPr>
              <p:cNvGrpSpPr/>
              <p:nvPr/>
            </p:nvGrpSpPr>
            <p:grpSpPr>
              <a:xfrm>
                <a:off x="4572000" y="1536650"/>
                <a:ext cx="3505200" cy="4572000"/>
                <a:chOff x="4572000" y="1828800"/>
                <a:chExt cx="3505200" cy="4572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6443F8E-1727-1226-460E-65686CF83760}"/>
                    </a:ext>
                  </a:extLst>
                </p:cNvPr>
                <p:cNvSpPr/>
                <p:nvPr/>
              </p:nvSpPr>
              <p:spPr>
                <a:xfrm>
                  <a:off x="4572000" y="1828800"/>
                  <a:ext cx="3505200" cy="4572000"/>
                </a:xfrm>
                <a:prstGeom prst="rect">
                  <a:avLst/>
                </a:prstGeom>
                <a:solidFill>
                  <a:srgbClr val="FFFFC9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2D742DD-0292-8E01-48ED-1DF08A2E2B21}"/>
                    </a:ext>
                  </a:extLst>
                </p:cNvPr>
                <p:cNvCxnSpPr/>
                <p:nvPr/>
              </p:nvCxnSpPr>
              <p:spPr>
                <a:xfrm>
                  <a:off x="4572000" y="2362200"/>
                  <a:ext cx="3505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7129901-39D7-7B24-A576-0C216A7C6D69}"/>
                    </a:ext>
                  </a:extLst>
                </p:cNvPr>
                <p:cNvCxnSpPr/>
                <p:nvPr/>
              </p:nvCxnSpPr>
              <p:spPr>
                <a:xfrm>
                  <a:off x="4572000" y="2590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F518666-B517-1351-4457-FE5D147F131B}"/>
                    </a:ext>
                  </a:extLst>
                </p:cNvPr>
                <p:cNvCxnSpPr/>
                <p:nvPr/>
              </p:nvCxnSpPr>
              <p:spPr>
                <a:xfrm>
                  <a:off x="4572000" y="2819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4D46936-778E-4805-FD93-CE02C061F939}"/>
                    </a:ext>
                  </a:extLst>
                </p:cNvPr>
                <p:cNvCxnSpPr/>
                <p:nvPr/>
              </p:nvCxnSpPr>
              <p:spPr>
                <a:xfrm>
                  <a:off x="4572000" y="3048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69F1029-3889-22A1-8975-0E952D2BA372}"/>
                    </a:ext>
                  </a:extLst>
                </p:cNvPr>
                <p:cNvCxnSpPr/>
                <p:nvPr/>
              </p:nvCxnSpPr>
              <p:spPr>
                <a:xfrm>
                  <a:off x="4572000" y="3276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F1DE053-1055-EBAD-14EE-AEF67E3F1BF7}"/>
                    </a:ext>
                  </a:extLst>
                </p:cNvPr>
                <p:cNvCxnSpPr/>
                <p:nvPr/>
              </p:nvCxnSpPr>
              <p:spPr>
                <a:xfrm>
                  <a:off x="4572000" y="3505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8A1C07-0F34-8D8D-A2CC-BBB07A74D6E7}"/>
                    </a:ext>
                  </a:extLst>
                </p:cNvPr>
                <p:cNvCxnSpPr/>
                <p:nvPr/>
              </p:nvCxnSpPr>
              <p:spPr>
                <a:xfrm>
                  <a:off x="4572000" y="3733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F40BB31-6463-1102-CCA6-9C45B6690813}"/>
                    </a:ext>
                  </a:extLst>
                </p:cNvPr>
                <p:cNvCxnSpPr/>
                <p:nvPr/>
              </p:nvCxnSpPr>
              <p:spPr>
                <a:xfrm>
                  <a:off x="4572000" y="3962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17748C6-383E-9D59-98B0-58533C05B659}"/>
                    </a:ext>
                  </a:extLst>
                </p:cNvPr>
                <p:cNvCxnSpPr/>
                <p:nvPr/>
              </p:nvCxnSpPr>
              <p:spPr>
                <a:xfrm>
                  <a:off x="4572000" y="4191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1269A71-452C-4ECB-C546-BBFEFE53523B}"/>
                    </a:ext>
                  </a:extLst>
                </p:cNvPr>
                <p:cNvCxnSpPr/>
                <p:nvPr/>
              </p:nvCxnSpPr>
              <p:spPr>
                <a:xfrm>
                  <a:off x="4572000" y="4419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45DDC81-75A1-FB19-3887-A35951BBB369}"/>
                    </a:ext>
                  </a:extLst>
                </p:cNvPr>
                <p:cNvCxnSpPr/>
                <p:nvPr/>
              </p:nvCxnSpPr>
              <p:spPr>
                <a:xfrm>
                  <a:off x="4572000" y="4648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8A003E8-D997-DB9E-B1D4-D6E290A8B778}"/>
                    </a:ext>
                  </a:extLst>
                </p:cNvPr>
                <p:cNvCxnSpPr/>
                <p:nvPr/>
              </p:nvCxnSpPr>
              <p:spPr>
                <a:xfrm>
                  <a:off x="4572000" y="4876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EF3493A-4FBF-0378-A485-93F32A2125C4}"/>
                    </a:ext>
                  </a:extLst>
                </p:cNvPr>
                <p:cNvCxnSpPr/>
                <p:nvPr/>
              </p:nvCxnSpPr>
              <p:spPr>
                <a:xfrm>
                  <a:off x="4572000" y="5105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1A5CF80-8304-4F10-28D9-705E6A2E8F58}"/>
                    </a:ext>
                  </a:extLst>
                </p:cNvPr>
                <p:cNvCxnSpPr/>
                <p:nvPr/>
              </p:nvCxnSpPr>
              <p:spPr>
                <a:xfrm>
                  <a:off x="4572000" y="5334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E9266B8-BB78-AD37-C634-D00BC079B0F1}"/>
                    </a:ext>
                  </a:extLst>
                </p:cNvPr>
                <p:cNvCxnSpPr/>
                <p:nvPr/>
              </p:nvCxnSpPr>
              <p:spPr>
                <a:xfrm>
                  <a:off x="4572000" y="5562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DAA4799-9DD5-CBD7-E5B5-5956761F5EC8}"/>
                    </a:ext>
                  </a:extLst>
                </p:cNvPr>
                <p:cNvCxnSpPr/>
                <p:nvPr/>
              </p:nvCxnSpPr>
              <p:spPr>
                <a:xfrm>
                  <a:off x="4572000" y="5791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E6560B9-5A6E-103B-D602-01CDE8A60EE0}"/>
                    </a:ext>
                  </a:extLst>
                </p:cNvPr>
                <p:cNvCxnSpPr/>
                <p:nvPr/>
              </p:nvCxnSpPr>
              <p:spPr>
                <a:xfrm>
                  <a:off x="4572000" y="6019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2912A8F-394D-B106-78E1-9BEB26E60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29200" y="1828800"/>
                  <a:ext cx="0" cy="4572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5CBED1-1C3E-5788-6235-501A901FA460}"/>
                </a:ext>
              </a:extLst>
            </p:cNvPr>
            <p:cNvGrpSpPr/>
            <p:nvPr/>
          </p:nvGrpSpPr>
          <p:grpSpPr>
            <a:xfrm>
              <a:off x="6546974" y="1749765"/>
              <a:ext cx="3505200" cy="4572000"/>
              <a:chOff x="4572000" y="1828800"/>
              <a:chExt cx="3505200" cy="4572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27E606-0BC5-7360-8B1F-77571FCB3E23}"/>
                  </a:ext>
                </a:extLst>
              </p:cNvPr>
              <p:cNvSpPr/>
              <p:nvPr/>
            </p:nvSpPr>
            <p:spPr>
              <a:xfrm>
                <a:off x="4572000" y="1828800"/>
                <a:ext cx="3505200" cy="4572000"/>
              </a:xfrm>
              <a:prstGeom prst="rect">
                <a:avLst/>
              </a:prstGeom>
              <a:solidFill>
                <a:srgbClr val="FFFFC9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D4D9A50-1544-66C1-8E4A-7FFA191B4BEE}"/>
                  </a:ext>
                </a:extLst>
              </p:cNvPr>
              <p:cNvCxnSpPr/>
              <p:nvPr/>
            </p:nvCxnSpPr>
            <p:spPr>
              <a:xfrm>
                <a:off x="4572000" y="2362200"/>
                <a:ext cx="3505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DD1E254-571B-9254-3830-D3E6B9EBCFEB}"/>
                  </a:ext>
                </a:extLst>
              </p:cNvPr>
              <p:cNvCxnSpPr/>
              <p:nvPr/>
            </p:nvCxnSpPr>
            <p:spPr>
              <a:xfrm>
                <a:off x="4572000" y="2590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8C1AE5D-ACBF-B787-7809-DF00F5D07E5E}"/>
                  </a:ext>
                </a:extLst>
              </p:cNvPr>
              <p:cNvCxnSpPr/>
              <p:nvPr/>
            </p:nvCxnSpPr>
            <p:spPr>
              <a:xfrm>
                <a:off x="4572000" y="2819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62A38B4-930A-AA83-68E2-0B14FDE5A9E0}"/>
                  </a:ext>
                </a:extLst>
              </p:cNvPr>
              <p:cNvCxnSpPr/>
              <p:nvPr/>
            </p:nvCxnSpPr>
            <p:spPr>
              <a:xfrm>
                <a:off x="4572000" y="3048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097944-70FA-33BD-0F1E-27486C00DE82}"/>
                  </a:ext>
                </a:extLst>
              </p:cNvPr>
              <p:cNvCxnSpPr/>
              <p:nvPr/>
            </p:nvCxnSpPr>
            <p:spPr>
              <a:xfrm>
                <a:off x="4572000" y="3276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356B99B-AB1C-D319-0301-E627BD5C74E7}"/>
                  </a:ext>
                </a:extLst>
              </p:cNvPr>
              <p:cNvCxnSpPr/>
              <p:nvPr/>
            </p:nvCxnSpPr>
            <p:spPr>
              <a:xfrm>
                <a:off x="4572000" y="3505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D54E6D-3EF6-23EA-6997-EE8AAD491841}"/>
                  </a:ext>
                </a:extLst>
              </p:cNvPr>
              <p:cNvCxnSpPr/>
              <p:nvPr/>
            </p:nvCxnSpPr>
            <p:spPr>
              <a:xfrm>
                <a:off x="4572000" y="3733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009DA09-A30C-3B7F-8510-7933D61F1DA0}"/>
                  </a:ext>
                </a:extLst>
              </p:cNvPr>
              <p:cNvCxnSpPr/>
              <p:nvPr/>
            </p:nvCxnSpPr>
            <p:spPr>
              <a:xfrm>
                <a:off x="4572000" y="3962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7C0A28-8ADF-7BC3-3CE5-902C509AD976}"/>
                  </a:ext>
                </a:extLst>
              </p:cNvPr>
              <p:cNvCxnSpPr/>
              <p:nvPr/>
            </p:nvCxnSpPr>
            <p:spPr>
              <a:xfrm>
                <a:off x="4572000" y="4191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ADF016A-0995-64A5-75A3-68FAA3FA030F}"/>
                  </a:ext>
                </a:extLst>
              </p:cNvPr>
              <p:cNvCxnSpPr/>
              <p:nvPr/>
            </p:nvCxnSpPr>
            <p:spPr>
              <a:xfrm>
                <a:off x="4572000" y="4419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CDE114-9C49-E86B-2401-DE04395E7B33}"/>
                  </a:ext>
                </a:extLst>
              </p:cNvPr>
              <p:cNvCxnSpPr/>
              <p:nvPr/>
            </p:nvCxnSpPr>
            <p:spPr>
              <a:xfrm>
                <a:off x="4572000" y="4648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2CC2494-65B9-7A53-A91B-1A45771082B1}"/>
                  </a:ext>
                </a:extLst>
              </p:cNvPr>
              <p:cNvCxnSpPr/>
              <p:nvPr/>
            </p:nvCxnSpPr>
            <p:spPr>
              <a:xfrm>
                <a:off x="4572000" y="4876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636886A-EC6A-D3AC-4E29-7FB0B430D423}"/>
                  </a:ext>
                </a:extLst>
              </p:cNvPr>
              <p:cNvCxnSpPr/>
              <p:nvPr/>
            </p:nvCxnSpPr>
            <p:spPr>
              <a:xfrm>
                <a:off x="4572000" y="5105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E0A47E-B101-189F-2B3B-07D78D49B7F7}"/>
                  </a:ext>
                </a:extLst>
              </p:cNvPr>
              <p:cNvCxnSpPr/>
              <p:nvPr/>
            </p:nvCxnSpPr>
            <p:spPr>
              <a:xfrm>
                <a:off x="4572000" y="5334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F06F17C-89FB-870A-3F3A-1DC8FDE835B1}"/>
                  </a:ext>
                </a:extLst>
              </p:cNvPr>
              <p:cNvCxnSpPr/>
              <p:nvPr/>
            </p:nvCxnSpPr>
            <p:spPr>
              <a:xfrm>
                <a:off x="4572000" y="5562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DA53FEF-7C52-0F70-0223-D5E56A32549C}"/>
                  </a:ext>
                </a:extLst>
              </p:cNvPr>
              <p:cNvCxnSpPr/>
              <p:nvPr/>
            </p:nvCxnSpPr>
            <p:spPr>
              <a:xfrm>
                <a:off x="4572000" y="5791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2F5AD6-7E96-733D-7741-724AD0669FD6}"/>
                  </a:ext>
                </a:extLst>
              </p:cNvPr>
              <p:cNvCxnSpPr/>
              <p:nvPr/>
            </p:nvCxnSpPr>
            <p:spPr>
              <a:xfrm>
                <a:off x="4572000" y="6019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4B95CA-F7AF-271A-ACD1-F3279302BD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9200" y="1828800"/>
                <a:ext cx="0" cy="4572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533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C6CCF7-1FC8-2DEA-F134-F33D03D650CC}"/>
              </a:ext>
            </a:extLst>
          </p:cNvPr>
          <p:cNvSpPr/>
          <p:nvPr/>
        </p:nvSpPr>
        <p:spPr>
          <a:xfrm>
            <a:off x="2514600" y="2080421"/>
            <a:ext cx="7420863" cy="5158579"/>
          </a:xfrm>
          <a:custGeom>
            <a:avLst/>
            <a:gdLst>
              <a:gd name="connsiteX0" fmla="*/ 4698035 w 7706287"/>
              <a:gd name="connsiteY0" fmla="*/ 19 h 6445884"/>
              <a:gd name="connsiteX1" fmla="*/ 5261628 w 7706287"/>
              <a:gd name="connsiteY1" fmla="*/ 269819 h 6445884"/>
              <a:gd name="connsiteX2" fmla="*/ 5312802 w 7706287"/>
              <a:gd name="connsiteY2" fmla="*/ 337663 h 6445884"/>
              <a:gd name="connsiteX3" fmla="*/ 5319034 w 7706287"/>
              <a:gd name="connsiteY3" fmla="*/ 327966 h 6445884"/>
              <a:gd name="connsiteX4" fmla="*/ 5313323 w 7706287"/>
              <a:gd name="connsiteY4" fmla="*/ 338353 h 6445884"/>
              <a:gd name="connsiteX5" fmla="*/ 5321350 w 7706287"/>
              <a:gd name="connsiteY5" fmla="*/ 348995 h 6445884"/>
              <a:gd name="connsiteX6" fmla="*/ 6324350 w 7706287"/>
              <a:gd name="connsiteY6" fmla="*/ 81879 h 6445884"/>
              <a:gd name="connsiteX7" fmla="*/ 6832976 w 7706287"/>
              <a:gd name="connsiteY7" fmla="*/ 810595 h 6445884"/>
              <a:gd name="connsiteX8" fmla="*/ 6835728 w 7706287"/>
              <a:gd name="connsiteY8" fmla="*/ 811665 h 6445884"/>
              <a:gd name="connsiteX9" fmla="*/ 6945318 w 7706287"/>
              <a:gd name="connsiteY9" fmla="*/ 854283 h 6445884"/>
              <a:gd name="connsiteX10" fmla="*/ 7485728 w 7706287"/>
              <a:gd name="connsiteY10" fmla="*/ 1517833 h 6445884"/>
              <a:gd name="connsiteX11" fmla="*/ 7456511 w 7706287"/>
              <a:gd name="connsiteY11" fmla="*/ 2284730 h 6445884"/>
              <a:gd name="connsiteX12" fmla="*/ 7669938 w 7706287"/>
              <a:gd name="connsiteY12" fmla="*/ 3457295 h 6445884"/>
              <a:gd name="connsiteX13" fmla="*/ 6670144 w 7706287"/>
              <a:gd name="connsiteY13" fmla="*/ 4483701 h 6445884"/>
              <a:gd name="connsiteX14" fmla="*/ 6312236 w 7706287"/>
              <a:gd name="connsiteY14" fmla="*/ 5363200 h 6445884"/>
              <a:gd name="connsiteX15" fmla="*/ 5093671 w 7706287"/>
              <a:gd name="connsiteY15" fmla="*/ 5469689 h 6445884"/>
              <a:gd name="connsiteX16" fmla="*/ 4222860 w 7706287"/>
              <a:gd name="connsiteY16" fmla="*/ 6407951 h 6445884"/>
              <a:gd name="connsiteX17" fmla="*/ 2942476 w 7706287"/>
              <a:gd name="connsiteY17" fmla="*/ 5835240 h 6445884"/>
              <a:gd name="connsiteX18" fmla="*/ 1040517 w 7706287"/>
              <a:gd name="connsiteY18" fmla="*/ 5269389 h 6445884"/>
              <a:gd name="connsiteX19" fmla="*/ 204268 w 7706287"/>
              <a:gd name="connsiteY19" fmla="*/ 4639705 h 6445884"/>
              <a:gd name="connsiteX20" fmla="*/ 382956 w 7706287"/>
              <a:gd name="connsiteY20" fmla="*/ 3789736 h 6445884"/>
              <a:gd name="connsiteX21" fmla="*/ 5628 w 7706287"/>
              <a:gd name="connsiteY21" fmla="*/ 2917694 h 6445884"/>
              <a:gd name="connsiteX22" fmla="*/ 694723 w 7706287"/>
              <a:gd name="connsiteY22" fmla="*/ 2142595 h 6445884"/>
              <a:gd name="connsiteX23" fmla="*/ 701314 w 7706287"/>
              <a:gd name="connsiteY23" fmla="*/ 2122163 h 6445884"/>
              <a:gd name="connsiteX24" fmla="*/ 701315 w 7706287"/>
              <a:gd name="connsiteY24" fmla="*/ 2122163 h 6445884"/>
              <a:gd name="connsiteX25" fmla="*/ 1008272 w 7706287"/>
              <a:gd name="connsiteY25" fmla="*/ 1009105 h 6445884"/>
              <a:gd name="connsiteX26" fmla="*/ 2501548 w 7706287"/>
              <a:gd name="connsiteY26" fmla="*/ 754815 h 6445884"/>
              <a:gd name="connsiteX27" fmla="*/ 2501810 w 7706287"/>
              <a:gd name="connsiteY27" fmla="*/ 754324 h 6445884"/>
              <a:gd name="connsiteX28" fmla="*/ 2500657 w 7706287"/>
              <a:gd name="connsiteY28" fmla="*/ 753323 h 6445884"/>
              <a:gd name="connsiteX29" fmla="*/ 2501856 w 7706287"/>
              <a:gd name="connsiteY29" fmla="*/ 754239 h 6445884"/>
              <a:gd name="connsiteX30" fmla="*/ 2562598 w 7706287"/>
              <a:gd name="connsiteY30" fmla="*/ 640749 h 6445884"/>
              <a:gd name="connsiteX31" fmla="*/ 4007117 w 7706287"/>
              <a:gd name="connsiteY31" fmla="*/ 490831 h 6445884"/>
              <a:gd name="connsiteX32" fmla="*/ 4593774 w 7706287"/>
              <a:gd name="connsiteY32" fmla="*/ 8799 h 6445884"/>
              <a:gd name="connsiteX33" fmla="*/ 4698035 w 7706287"/>
              <a:gd name="connsiteY33" fmla="*/ 19 h 64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06287" h="6445884">
                <a:moveTo>
                  <a:pt x="4698035" y="19"/>
                </a:moveTo>
                <a:cubicBezTo>
                  <a:pt x="4910010" y="-1550"/>
                  <a:pt x="5113919" y="95858"/>
                  <a:pt x="5261628" y="269819"/>
                </a:cubicBezTo>
                <a:lnTo>
                  <a:pt x="5312802" y="337663"/>
                </a:lnTo>
                <a:lnTo>
                  <a:pt x="5319034" y="327966"/>
                </a:lnTo>
                <a:lnTo>
                  <a:pt x="5313323" y="338353"/>
                </a:lnTo>
                <a:lnTo>
                  <a:pt x="5321350" y="348995"/>
                </a:lnTo>
                <a:cubicBezTo>
                  <a:pt x="5567557" y="18792"/>
                  <a:pt x="5974814" y="-89636"/>
                  <a:pt x="6324350" y="81879"/>
                </a:cubicBezTo>
                <a:cubicBezTo>
                  <a:pt x="6590688" y="212529"/>
                  <a:pt x="6781668" y="486058"/>
                  <a:pt x="6832976" y="810595"/>
                </a:cubicBezTo>
                <a:lnTo>
                  <a:pt x="6835728" y="811665"/>
                </a:lnTo>
                <a:lnTo>
                  <a:pt x="6945318" y="854283"/>
                </a:lnTo>
                <a:cubicBezTo>
                  <a:pt x="7199837" y="973972"/>
                  <a:pt x="7398433" y="1215072"/>
                  <a:pt x="7485728" y="1517833"/>
                </a:cubicBezTo>
                <a:cubicBezTo>
                  <a:pt x="7558236" y="1768991"/>
                  <a:pt x="7547903" y="2041775"/>
                  <a:pt x="7456511" y="2284730"/>
                </a:cubicBezTo>
                <a:cubicBezTo>
                  <a:pt x="7681162" y="2617916"/>
                  <a:pt x="7759727" y="3049836"/>
                  <a:pt x="7669938" y="3457295"/>
                </a:cubicBezTo>
                <a:cubicBezTo>
                  <a:pt x="7550576" y="3998985"/>
                  <a:pt x="7155432" y="4404655"/>
                  <a:pt x="6670144" y="4483701"/>
                </a:cubicBezTo>
                <a:cubicBezTo>
                  <a:pt x="6667828" y="4821809"/>
                  <a:pt x="6537242" y="5142468"/>
                  <a:pt x="6312236" y="5363200"/>
                </a:cubicBezTo>
                <a:cubicBezTo>
                  <a:pt x="5970360" y="5698624"/>
                  <a:pt x="5476521" y="5741727"/>
                  <a:pt x="5093671" y="5469689"/>
                </a:cubicBezTo>
                <a:cubicBezTo>
                  <a:pt x="4969855" y="5936956"/>
                  <a:pt x="4638312" y="6294154"/>
                  <a:pt x="4222860" y="6407951"/>
                </a:cubicBezTo>
                <a:cubicBezTo>
                  <a:pt x="3733296" y="6542031"/>
                  <a:pt x="3222354" y="6313543"/>
                  <a:pt x="2942476" y="5835240"/>
                </a:cubicBezTo>
                <a:cubicBezTo>
                  <a:pt x="2281885" y="6289233"/>
                  <a:pt x="1423902" y="6034048"/>
                  <a:pt x="1040517" y="5269389"/>
                </a:cubicBezTo>
                <a:cubicBezTo>
                  <a:pt x="663903" y="5319651"/>
                  <a:pt x="310269" y="5053429"/>
                  <a:pt x="204268" y="4639705"/>
                </a:cubicBezTo>
                <a:cubicBezTo>
                  <a:pt x="127485" y="4340374"/>
                  <a:pt x="195361" y="4017329"/>
                  <a:pt x="382956" y="3789736"/>
                </a:cubicBezTo>
                <a:cubicBezTo>
                  <a:pt x="116795" y="3611211"/>
                  <a:pt x="-31428" y="3268629"/>
                  <a:pt x="5628" y="2917694"/>
                </a:cubicBezTo>
                <a:cubicBezTo>
                  <a:pt x="49097" y="2506804"/>
                  <a:pt x="335211" y="2184952"/>
                  <a:pt x="694723" y="2142595"/>
                </a:cubicBezTo>
                <a:lnTo>
                  <a:pt x="701314" y="2122163"/>
                </a:lnTo>
                <a:lnTo>
                  <a:pt x="701315" y="2122163"/>
                </a:lnTo>
                <a:cubicBezTo>
                  <a:pt x="653035" y="1717536"/>
                  <a:pt x="765628" y="1309480"/>
                  <a:pt x="1008272" y="1009105"/>
                </a:cubicBezTo>
                <a:cubicBezTo>
                  <a:pt x="1391657" y="534679"/>
                  <a:pt x="2013232" y="428936"/>
                  <a:pt x="2501548" y="754815"/>
                </a:cubicBezTo>
                <a:lnTo>
                  <a:pt x="2501810" y="754324"/>
                </a:lnTo>
                <a:lnTo>
                  <a:pt x="2500657" y="753323"/>
                </a:lnTo>
                <a:lnTo>
                  <a:pt x="2501856" y="754239"/>
                </a:lnTo>
                <a:lnTo>
                  <a:pt x="2562598" y="640749"/>
                </a:lnTo>
                <a:cubicBezTo>
                  <a:pt x="2892750" y="100509"/>
                  <a:pt x="3582557" y="14038"/>
                  <a:pt x="4007117" y="490831"/>
                </a:cubicBezTo>
                <a:cubicBezTo>
                  <a:pt x="4121313" y="229979"/>
                  <a:pt x="4340619" y="49664"/>
                  <a:pt x="4593774" y="8799"/>
                </a:cubicBezTo>
                <a:cubicBezTo>
                  <a:pt x="4628603" y="3169"/>
                  <a:pt x="4663426" y="275"/>
                  <a:pt x="4698035" y="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48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8C43E-27C8-2ED0-B152-6FB9DE84996E}"/>
              </a:ext>
            </a:extLst>
          </p:cNvPr>
          <p:cNvSpPr txBox="1"/>
          <p:nvPr/>
        </p:nvSpPr>
        <p:spPr>
          <a:xfrm>
            <a:off x="1364975" y="470751"/>
            <a:ext cx="273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90B86-32E4-58B0-9016-8077D7537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" y="407204"/>
            <a:ext cx="1041107" cy="987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171538-DA13-46A3-5C2A-A237DB5792A0}"/>
              </a:ext>
            </a:extLst>
          </p:cNvPr>
          <p:cNvSpPr txBox="1"/>
          <p:nvPr/>
        </p:nvSpPr>
        <p:spPr>
          <a:xfrm>
            <a:off x="3782356" y="569167"/>
            <a:ext cx="5787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বর্ণটিতে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039065-0FA5-6103-4659-30F285C7E373}"/>
              </a:ext>
            </a:extLst>
          </p:cNvPr>
          <p:cNvGrpSpPr/>
          <p:nvPr/>
        </p:nvGrpSpPr>
        <p:grpSpPr>
          <a:xfrm>
            <a:off x="2385568" y="1326416"/>
            <a:ext cx="7760376" cy="5158579"/>
            <a:chOff x="2385568" y="1326416"/>
            <a:chExt cx="7760376" cy="51585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2BA25D-2826-048E-9FD6-BC415122FC6F}"/>
                </a:ext>
              </a:extLst>
            </p:cNvPr>
            <p:cNvSpPr txBox="1"/>
            <p:nvPr/>
          </p:nvSpPr>
          <p:spPr>
            <a:xfrm>
              <a:off x="8382000" y="4191000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9E34DB-0FFD-D41B-EC3F-FF79F9D81AA0}"/>
                </a:ext>
              </a:extLst>
            </p:cNvPr>
            <p:cNvSpPr/>
            <p:nvPr/>
          </p:nvSpPr>
          <p:spPr>
            <a:xfrm>
              <a:off x="2385568" y="1326416"/>
              <a:ext cx="7420863" cy="5158579"/>
            </a:xfrm>
            <a:custGeom>
              <a:avLst/>
              <a:gdLst>
                <a:gd name="connsiteX0" fmla="*/ 4698035 w 7706287"/>
                <a:gd name="connsiteY0" fmla="*/ 19 h 6445884"/>
                <a:gd name="connsiteX1" fmla="*/ 5261628 w 7706287"/>
                <a:gd name="connsiteY1" fmla="*/ 269819 h 6445884"/>
                <a:gd name="connsiteX2" fmla="*/ 5312802 w 7706287"/>
                <a:gd name="connsiteY2" fmla="*/ 337663 h 6445884"/>
                <a:gd name="connsiteX3" fmla="*/ 5319034 w 7706287"/>
                <a:gd name="connsiteY3" fmla="*/ 327966 h 6445884"/>
                <a:gd name="connsiteX4" fmla="*/ 5313323 w 7706287"/>
                <a:gd name="connsiteY4" fmla="*/ 338353 h 6445884"/>
                <a:gd name="connsiteX5" fmla="*/ 5321350 w 7706287"/>
                <a:gd name="connsiteY5" fmla="*/ 348995 h 6445884"/>
                <a:gd name="connsiteX6" fmla="*/ 6324350 w 7706287"/>
                <a:gd name="connsiteY6" fmla="*/ 81879 h 6445884"/>
                <a:gd name="connsiteX7" fmla="*/ 6832976 w 7706287"/>
                <a:gd name="connsiteY7" fmla="*/ 810595 h 6445884"/>
                <a:gd name="connsiteX8" fmla="*/ 6835728 w 7706287"/>
                <a:gd name="connsiteY8" fmla="*/ 811665 h 6445884"/>
                <a:gd name="connsiteX9" fmla="*/ 6945318 w 7706287"/>
                <a:gd name="connsiteY9" fmla="*/ 854283 h 6445884"/>
                <a:gd name="connsiteX10" fmla="*/ 7485728 w 7706287"/>
                <a:gd name="connsiteY10" fmla="*/ 1517833 h 6445884"/>
                <a:gd name="connsiteX11" fmla="*/ 7456511 w 7706287"/>
                <a:gd name="connsiteY11" fmla="*/ 2284730 h 6445884"/>
                <a:gd name="connsiteX12" fmla="*/ 7669938 w 7706287"/>
                <a:gd name="connsiteY12" fmla="*/ 3457295 h 6445884"/>
                <a:gd name="connsiteX13" fmla="*/ 6670144 w 7706287"/>
                <a:gd name="connsiteY13" fmla="*/ 4483701 h 6445884"/>
                <a:gd name="connsiteX14" fmla="*/ 6312236 w 7706287"/>
                <a:gd name="connsiteY14" fmla="*/ 5363200 h 6445884"/>
                <a:gd name="connsiteX15" fmla="*/ 5093671 w 7706287"/>
                <a:gd name="connsiteY15" fmla="*/ 5469689 h 6445884"/>
                <a:gd name="connsiteX16" fmla="*/ 4222860 w 7706287"/>
                <a:gd name="connsiteY16" fmla="*/ 6407951 h 6445884"/>
                <a:gd name="connsiteX17" fmla="*/ 2942476 w 7706287"/>
                <a:gd name="connsiteY17" fmla="*/ 5835240 h 6445884"/>
                <a:gd name="connsiteX18" fmla="*/ 1040517 w 7706287"/>
                <a:gd name="connsiteY18" fmla="*/ 5269389 h 6445884"/>
                <a:gd name="connsiteX19" fmla="*/ 204268 w 7706287"/>
                <a:gd name="connsiteY19" fmla="*/ 4639705 h 6445884"/>
                <a:gd name="connsiteX20" fmla="*/ 382956 w 7706287"/>
                <a:gd name="connsiteY20" fmla="*/ 3789736 h 6445884"/>
                <a:gd name="connsiteX21" fmla="*/ 5628 w 7706287"/>
                <a:gd name="connsiteY21" fmla="*/ 2917694 h 6445884"/>
                <a:gd name="connsiteX22" fmla="*/ 694723 w 7706287"/>
                <a:gd name="connsiteY22" fmla="*/ 2142595 h 6445884"/>
                <a:gd name="connsiteX23" fmla="*/ 701314 w 7706287"/>
                <a:gd name="connsiteY23" fmla="*/ 2122163 h 6445884"/>
                <a:gd name="connsiteX24" fmla="*/ 701315 w 7706287"/>
                <a:gd name="connsiteY24" fmla="*/ 2122163 h 6445884"/>
                <a:gd name="connsiteX25" fmla="*/ 1008272 w 7706287"/>
                <a:gd name="connsiteY25" fmla="*/ 1009105 h 6445884"/>
                <a:gd name="connsiteX26" fmla="*/ 2501548 w 7706287"/>
                <a:gd name="connsiteY26" fmla="*/ 754815 h 6445884"/>
                <a:gd name="connsiteX27" fmla="*/ 2501810 w 7706287"/>
                <a:gd name="connsiteY27" fmla="*/ 754324 h 6445884"/>
                <a:gd name="connsiteX28" fmla="*/ 2500657 w 7706287"/>
                <a:gd name="connsiteY28" fmla="*/ 753323 h 6445884"/>
                <a:gd name="connsiteX29" fmla="*/ 2501856 w 7706287"/>
                <a:gd name="connsiteY29" fmla="*/ 754239 h 6445884"/>
                <a:gd name="connsiteX30" fmla="*/ 2562598 w 7706287"/>
                <a:gd name="connsiteY30" fmla="*/ 640749 h 6445884"/>
                <a:gd name="connsiteX31" fmla="*/ 4007117 w 7706287"/>
                <a:gd name="connsiteY31" fmla="*/ 490831 h 6445884"/>
                <a:gd name="connsiteX32" fmla="*/ 4593774 w 7706287"/>
                <a:gd name="connsiteY32" fmla="*/ 8799 h 6445884"/>
                <a:gd name="connsiteX33" fmla="*/ 4698035 w 7706287"/>
                <a:gd name="connsiteY33" fmla="*/ 19 h 64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06287" h="6445884">
                  <a:moveTo>
                    <a:pt x="4698035" y="19"/>
                  </a:moveTo>
                  <a:cubicBezTo>
                    <a:pt x="4910010" y="-1550"/>
                    <a:pt x="5113919" y="95858"/>
                    <a:pt x="5261628" y="269819"/>
                  </a:cubicBezTo>
                  <a:lnTo>
                    <a:pt x="5312802" y="337663"/>
                  </a:lnTo>
                  <a:lnTo>
                    <a:pt x="5319034" y="327966"/>
                  </a:lnTo>
                  <a:lnTo>
                    <a:pt x="5313323" y="338353"/>
                  </a:lnTo>
                  <a:lnTo>
                    <a:pt x="5321350" y="348995"/>
                  </a:lnTo>
                  <a:cubicBezTo>
                    <a:pt x="5567557" y="18792"/>
                    <a:pt x="5974814" y="-89636"/>
                    <a:pt x="6324350" y="81879"/>
                  </a:cubicBezTo>
                  <a:cubicBezTo>
                    <a:pt x="6590688" y="212529"/>
                    <a:pt x="6781668" y="486058"/>
                    <a:pt x="6832976" y="810595"/>
                  </a:cubicBezTo>
                  <a:lnTo>
                    <a:pt x="6835728" y="811665"/>
                  </a:lnTo>
                  <a:lnTo>
                    <a:pt x="6945318" y="854283"/>
                  </a:lnTo>
                  <a:cubicBezTo>
                    <a:pt x="7199837" y="973972"/>
                    <a:pt x="7398433" y="1215072"/>
                    <a:pt x="7485728" y="1517833"/>
                  </a:cubicBezTo>
                  <a:cubicBezTo>
                    <a:pt x="7558236" y="1768991"/>
                    <a:pt x="7547903" y="2041775"/>
                    <a:pt x="7456511" y="2284730"/>
                  </a:cubicBezTo>
                  <a:cubicBezTo>
                    <a:pt x="7681162" y="2617916"/>
                    <a:pt x="7759727" y="3049836"/>
                    <a:pt x="7669938" y="3457295"/>
                  </a:cubicBezTo>
                  <a:cubicBezTo>
                    <a:pt x="7550576" y="3998985"/>
                    <a:pt x="7155432" y="4404655"/>
                    <a:pt x="6670144" y="4483701"/>
                  </a:cubicBezTo>
                  <a:cubicBezTo>
                    <a:pt x="6667828" y="4821809"/>
                    <a:pt x="6537242" y="5142468"/>
                    <a:pt x="6312236" y="5363200"/>
                  </a:cubicBezTo>
                  <a:cubicBezTo>
                    <a:pt x="5970360" y="5698624"/>
                    <a:pt x="5476521" y="5741727"/>
                    <a:pt x="5093671" y="5469689"/>
                  </a:cubicBezTo>
                  <a:cubicBezTo>
                    <a:pt x="4969855" y="5936956"/>
                    <a:pt x="4638312" y="6294154"/>
                    <a:pt x="4222860" y="6407951"/>
                  </a:cubicBezTo>
                  <a:cubicBezTo>
                    <a:pt x="3733296" y="6542031"/>
                    <a:pt x="3222354" y="6313543"/>
                    <a:pt x="2942476" y="5835240"/>
                  </a:cubicBezTo>
                  <a:cubicBezTo>
                    <a:pt x="2281885" y="6289233"/>
                    <a:pt x="1423902" y="6034048"/>
                    <a:pt x="1040517" y="5269389"/>
                  </a:cubicBezTo>
                  <a:cubicBezTo>
                    <a:pt x="663903" y="5319651"/>
                    <a:pt x="310269" y="5053429"/>
                    <a:pt x="204268" y="4639705"/>
                  </a:cubicBezTo>
                  <a:cubicBezTo>
                    <a:pt x="127485" y="4340374"/>
                    <a:pt x="195361" y="4017329"/>
                    <a:pt x="382956" y="3789736"/>
                  </a:cubicBezTo>
                  <a:cubicBezTo>
                    <a:pt x="116795" y="3611211"/>
                    <a:pt x="-31428" y="3268629"/>
                    <a:pt x="5628" y="2917694"/>
                  </a:cubicBezTo>
                  <a:cubicBezTo>
                    <a:pt x="49097" y="2506804"/>
                    <a:pt x="335211" y="2184952"/>
                    <a:pt x="694723" y="2142595"/>
                  </a:cubicBezTo>
                  <a:lnTo>
                    <a:pt x="701314" y="2122163"/>
                  </a:lnTo>
                  <a:lnTo>
                    <a:pt x="701315" y="2122163"/>
                  </a:lnTo>
                  <a:cubicBezTo>
                    <a:pt x="653035" y="1717536"/>
                    <a:pt x="765628" y="1309480"/>
                    <a:pt x="1008272" y="1009105"/>
                  </a:cubicBezTo>
                  <a:cubicBezTo>
                    <a:pt x="1391657" y="534679"/>
                    <a:pt x="2013232" y="428936"/>
                    <a:pt x="2501548" y="754815"/>
                  </a:cubicBezTo>
                  <a:lnTo>
                    <a:pt x="2501810" y="754324"/>
                  </a:lnTo>
                  <a:lnTo>
                    <a:pt x="2500657" y="753323"/>
                  </a:lnTo>
                  <a:lnTo>
                    <a:pt x="2501856" y="754239"/>
                  </a:lnTo>
                  <a:lnTo>
                    <a:pt x="2562598" y="640749"/>
                  </a:lnTo>
                  <a:cubicBezTo>
                    <a:pt x="2892750" y="100509"/>
                    <a:pt x="3582557" y="14038"/>
                    <a:pt x="4007117" y="490831"/>
                  </a:cubicBezTo>
                  <a:cubicBezTo>
                    <a:pt x="4121313" y="229979"/>
                    <a:pt x="4340619" y="49664"/>
                    <a:pt x="4593774" y="8799"/>
                  </a:cubicBezTo>
                  <a:cubicBezTo>
                    <a:pt x="4628603" y="3169"/>
                    <a:pt x="4663426" y="275"/>
                    <a:pt x="4698035" y="19"/>
                  </a:cubicBezTo>
                  <a:close/>
                </a:path>
              </a:pathLst>
            </a:custGeom>
            <a:solidFill>
              <a:srgbClr val="008481"/>
            </a:solidFill>
            <a:ln>
              <a:noFill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DB17E2-05DD-6EF6-2956-76DEEA1B0797}"/>
                </a:ext>
              </a:extLst>
            </p:cNvPr>
            <p:cNvSpPr/>
            <p:nvPr/>
          </p:nvSpPr>
          <p:spPr>
            <a:xfrm>
              <a:off x="2590800" y="4761798"/>
              <a:ext cx="5946" cy="117968"/>
            </a:xfrm>
            <a:custGeom>
              <a:avLst/>
              <a:gdLst>
                <a:gd name="connsiteX0" fmla="*/ 0 w 5946"/>
                <a:gd name="connsiteY0" fmla="*/ 0 h 117968"/>
                <a:gd name="connsiteX1" fmla="*/ 5946 w 5946"/>
                <a:gd name="connsiteY1" fmla="*/ 58984 h 117968"/>
                <a:gd name="connsiteX2" fmla="*/ 0 w 5946"/>
                <a:gd name="connsiteY2" fmla="*/ 117968 h 117968"/>
                <a:gd name="connsiteX3" fmla="*/ 0 w 5946"/>
                <a:gd name="connsiteY3" fmla="*/ 0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" h="117968">
                  <a:moveTo>
                    <a:pt x="0" y="0"/>
                  </a:moveTo>
                  <a:lnTo>
                    <a:pt x="5946" y="58984"/>
                  </a:lnTo>
                  <a:lnTo>
                    <a:pt x="0" y="11796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378E54-2A9C-DCD1-4B71-7799E4390EAD}"/>
                </a:ext>
              </a:extLst>
            </p:cNvPr>
            <p:cNvSpPr txBox="1"/>
            <p:nvPr/>
          </p:nvSpPr>
          <p:spPr>
            <a:xfrm>
              <a:off x="2875130" y="1878033"/>
              <a:ext cx="727081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ছ   ঙ   ঘ   ছ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ত    ছ   ঘ    ফ  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  ক   ছ 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95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6110E2-7725-9401-1B53-C8AB9E000262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7446C-B255-F5F5-B612-43C87565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00" y="685800"/>
            <a:ext cx="10134600" cy="51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9194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25695-1E07-399B-8075-CD665EFC43B0}"/>
              </a:ext>
            </a:extLst>
          </p:cNvPr>
          <p:cNvGrpSpPr/>
          <p:nvPr/>
        </p:nvGrpSpPr>
        <p:grpSpPr>
          <a:xfrm>
            <a:off x="3297149" y="3042065"/>
            <a:ext cx="8388060" cy="1447798"/>
            <a:chOff x="3124200" y="2729721"/>
            <a:chExt cx="7391400" cy="156012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0B9183-39FA-F0AE-092E-A070FCDD91D5}"/>
                </a:ext>
              </a:extLst>
            </p:cNvPr>
            <p:cNvSpPr/>
            <p:nvPr/>
          </p:nvSpPr>
          <p:spPr>
            <a:xfrm>
              <a:off x="3124200" y="2729721"/>
              <a:ext cx="7391400" cy="156012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B4C701-45EA-A999-8A89-06AEC572CE71}"/>
                </a:ext>
              </a:extLst>
            </p:cNvPr>
            <p:cNvSpPr txBox="1"/>
            <p:nvPr/>
          </p:nvSpPr>
          <p:spPr>
            <a:xfrm>
              <a:off x="4334132" y="2900340"/>
              <a:ext cx="6096000" cy="696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লিখার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6110E2-7725-9401-1B53-C8AB9E000262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6F7B5-4C56-57E6-CEDA-DD93D05A0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1" y="1752600"/>
            <a:ext cx="4832074" cy="4026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32631B-47F1-4A4B-AF83-1A1786B6D545}"/>
              </a:ext>
            </a:extLst>
          </p:cNvPr>
          <p:cNvGrpSpPr/>
          <p:nvPr/>
        </p:nvGrpSpPr>
        <p:grpSpPr>
          <a:xfrm>
            <a:off x="279213" y="228600"/>
            <a:ext cx="2963594" cy="1027737"/>
            <a:chOff x="389206" y="151129"/>
            <a:chExt cx="2963594" cy="10277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8E4EB1-9D95-7B06-BAFF-96BD522A133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19BD201-17DE-13DB-DD70-EB9B49C73523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CBE0B42-92A0-0E2A-53E1-7DF84B732BB1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F4B167-4FDD-5C67-1D31-A185C9ABF0F0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53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8169" y="1549336"/>
              <a:ext cx="120122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924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2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p:transition spd="slow" advTm="4161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DC08B36-D816-C1CB-BB9A-89FE2B301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05601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32818-C232-1685-6D61-9859EAB930E9}"/>
              </a:ext>
            </a:extLst>
          </p:cNvPr>
          <p:cNvSpPr/>
          <p:nvPr/>
        </p:nvSpPr>
        <p:spPr>
          <a:xfrm>
            <a:off x="9884112" y="243840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DE56028-1C9C-42EB-1395-8BAE956B42D9}"/>
              </a:ext>
            </a:extLst>
          </p:cNvPr>
          <p:cNvSpPr/>
          <p:nvPr/>
        </p:nvSpPr>
        <p:spPr>
          <a:xfrm>
            <a:off x="3763318" y="857799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984DD0-4C65-3324-DEB8-9417C4CDE2E7}"/>
              </a:ext>
            </a:extLst>
          </p:cNvPr>
          <p:cNvSpPr txBox="1"/>
          <p:nvPr/>
        </p:nvSpPr>
        <p:spPr>
          <a:xfrm>
            <a:off x="4496379" y="1553944"/>
            <a:ext cx="3199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2771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rgbClr val="2771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F93234-FB69-28BB-3227-4C7B394EA6CF}"/>
              </a:ext>
            </a:extLst>
          </p:cNvPr>
          <p:cNvSpPr txBox="1"/>
          <p:nvPr/>
        </p:nvSpPr>
        <p:spPr>
          <a:xfrm>
            <a:off x="1979004" y="2582660"/>
            <a:ext cx="8375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পিরিয়ড-২, ছ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শোনা-বলা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পড়া-লেখার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bn-IN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240CD61-C34A-106E-158C-B296207034C4}"/>
              </a:ext>
            </a:extLst>
          </p:cNvPr>
          <p:cNvSpPr/>
          <p:nvPr/>
        </p:nvSpPr>
        <p:spPr>
          <a:xfrm>
            <a:off x="16738" y="1849403"/>
            <a:ext cx="1962266" cy="11794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14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82">
        <p15:prstTrans prst="crush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2198BD"/>
            </a:gs>
            <a:gs pos="32000">
              <a:srgbClr val="2BB9CD"/>
            </a:gs>
            <a:gs pos="0">
              <a:srgbClr val="034B99"/>
            </a:gs>
            <a:gs pos="100000">
              <a:srgbClr val="0C51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36184C-F6BC-AE6C-A493-01775E7E6E19}"/>
              </a:ext>
            </a:extLst>
          </p:cNvPr>
          <p:cNvSpPr/>
          <p:nvPr/>
        </p:nvSpPr>
        <p:spPr>
          <a:xfrm>
            <a:off x="3123159" y="2229611"/>
            <a:ext cx="1159975" cy="1800419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C8C75F-7230-2934-DF2E-5F3DF9027E6F}"/>
              </a:ext>
            </a:extLst>
          </p:cNvPr>
          <p:cNvGrpSpPr/>
          <p:nvPr/>
        </p:nvGrpSpPr>
        <p:grpSpPr>
          <a:xfrm>
            <a:off x="4283131" y="2236315"/>
            <a:ext cx="4944306" cy="1166177"/>
            <a:chOff x="4050657" y="695197"/>
            <a:chExt cx="4944306" cy="1166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3217F5-36B1-DEAA-3AF6-8E85E5FA0A01}"/>
                </a:ext>
              </a:extLst>
            </p:cNvPr>
            <p:cNvSpPr/>
            <p:nvPr/>
          </p:nvSpPr>
          <p:spPr>
            <a:xfrm>
              <a:off x="4050657" y="695197"/>
              <a:ext cx="4944306" cy="1166177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34CC-7512-C2ED-E0F9-E5E68AA3F5A2}"/>
                </a:ext>
              </a:extLst>
            </p:cNvPr>
            <p:cNvSpPr txBox="1"/>
            <p:nvPr/>
          </p:nvSpPr>
          <p:spPr>
            <a:xfrm>
              <a:off x="4689204" y="770453"/>
              <a:ext cx="28135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আবেগ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62C2FF-3542-0732-0990-CBCD068713B6}"/>
              </a:ext>
            </a:extLst>
          </p:cNvPr>
          <p:cNvSpPr txBox="1"/>
          <p:nvPr/>
        </p:nvSpPr>
        <p:spPr>
          <a:xfrm>
            <a:off x="2364889" y="4360514"/>
            <a:ext cx="792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ি......................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FDB927-F5C0-C158-7E8D-BBBDEB89ED91}"/>
              </a:ext>
            </a:extLst>
          </p:cNvPr>
          <p:cNvGrpSpPr/>
          <p:nvPr/>
        </p:nvGrpSpPr>
        <p:grpSpPr>
          <a:xfrm>
            <a:off x="459273" y="221217"/>
            <a:ext cx="11273457" cy="6448105"/>
            <a:chOff x="470114" y="174252"/>
            <a:chExt cx="11273457" cy="644810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DE6A2D-6738-DCAB-FD6D-0075B9989F01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323F0E-2A9C-33FB-0B5F-BEEFFDCFFB48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CD9A35-13E3-5055-D711-CF2DACF04F71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19B718-BD11-F722-8AE1-4FE552CCEAC0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EF7B5D-ADCA-0225-F78A-0AFF5C513E1B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84E964-B759-B6A0-5683-DCC352623B0B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683238-B6BF-B857-CB35-864A08E2F679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024A2E-05B2-0EED-B202-4AA6C544D9EC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1629DC-EA59-896E-B2A6-FA0DCA62EFCB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561401-D4E6-E0F8-9247-9A7D575B1C48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5BBA56-1B70-1C96-510B-10B0FBECA681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15E03D-EDE7-E9F5-CE6D-F38A4D903B3B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0DCD99F-D667-B705-9C94-8281CAA7C6CF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D642B1-CA4A-69FB-AF7F-DC407AE913E2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27525"/>
      </p:ext>
    </p:extLst>
  </p:cSld>
  <p:clrMapOvr>
    <a:masterClrMapping/>
  </p:clrMapOvr>
  <p:transition spd="slow" advTm="118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35973476-E71F-2F3C-018E-099629367D0A}"/>
              </a:ext>
            </a:extLst>
          </p:cNvPr>
          <p:cNvGrpSpPr/>
          <p:nvPr/>
        </p:nvGrpSpPr>
        <p:grpSpPr>
          <a:xfrm rot="841351">
            <a:off x="238107" y="205389"/>
            <a:ext cx="2279326" cy="2772789"/>
            <a:chOff x="4636158" y="318291"/>
            <a:chExt cx="1217927" cy="14816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DD924A-A0F5-8D83-B678-B4F7803EC61D}"/>
                </a:ext>
              </a:extLst>
            </p:cNvPr>
            <p:cNvSpPr/>
            <p:nvPr/>
          </p:nvSpPr>
          <p:spPr>
            <a:xfrm>
              <a:off x="4636158" y="535780"/>
              <a:ext cx="1063040" cy="1090614"/>
            </a:xfrm>
            <a:prstGeom prst="ellipse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DF72DF-B552-1EC2-1806-3B53BED8B361}"/>
                </a:ext>
              </a:extLst>
            </p:cNvPr>
            <p:cNvGrpSpPr/>
            <p:nvPr/>
          </p:nvGrpSpPr>
          <p:grpSpPr>
            <a:xfrm>
              <a:off x="4657407" y="318291"/>
              <a:ext cx="1196678" cy="1481602"/>
              <a:chOff x="3178533" y="190172"/>
              <a:chExt cx="1196678" cy="148160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2BB4A79-8EDD-3BA3-834E-1B2D117F359E}"/>
                  </a:ext>
                </a:extLst>
              </p:cNvPr>
              <p:cNvGrpSpPr/>
              <p:nvPr/>
            </p:nvGrpSpPr>
            <p:grpSpPr>
              <a:xfrm rot="20160980">
                <a:off x="3178533" y="190172"/>
                <a:ext cx="1196678" cy="1481602"/>
                <a:chOff x="1057013" y="3367098"/>
                <a:chExt cx="1600200" cy="1981200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6C9CFFF-5037-27A3-668E-2D14AD9531E2}"/>
                    </a:ext>
                  </a:extLst>
                </p:cNvPr>
                <p:cNvSpPr/>
                <p:nvPr/>
              </p:nvSpPr>
              <p:spPr>
                <a:xfrm rot="11446524">
                  <a:off x="1057013" y="3367098"/>
                  <a:ext cx="1600200" cy="1981200"/>
                </a:xfrm>
                <a:custGeom>
                  <a:avLst/>
                  <a:gdLst>
                    <a:gd name="connsiteX0" fmla="*/ 800100 w 1600200"/>
                    <a:gd name="connsiteY0" fmla="*/ 1981200 h 1981200"/>
                    <a:gd name="connsiteX1" fmla="*/ 0 w 1600200"/>
                    <a:gd name="connsiteY1" fmla="*/ 1181100 h 1981200"/>
                    <a:gd name="connsiteX2" fmla="*/ 488665 w 1600200"/>
                    <a:gd name="connsiteY2" fmla="*/ 443876 h 1981200"/>
                    <a:gd name="connsiteX3" fmla="*/ 611361 w 1600200"/>
                    <a:gd name="connsiteY3" fmla="*/ 405789 h 1981200"/>
                    <a:gd name="connsiteX4" fmla="*/ 800100 w 1600200"/>
                    <a:gd name="connsiteY4" fmla="*/ 0 h 1981200"/>
                    <a:gd name="connsiteX5" fmla="*/ 988839 w 1600200"/>
                    <a:gd name="connsiteY5" fmla="*/ 405789 h 1981200"/>
                    <a:gd name="connsiteX6" fmla="*/ 1111535 w 1600200"/>
                    <a:gd name="connsiteY6" fmla="*/ 443876 h 1981200"/>
                    <a:gd name="connsiteX7" fmla="*/ 1600200 w 1600200"/>
                    <a:gd name="connsiteY7" fmla="*/ 1181100 h 1981200"/>
                    <a:gd name="connsiteX8" fmla="*/ 800100 w 1600200"/>
                    <a:gd name="connsiteY8" fmla="*/ 198120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0200" h="1981200">
                      <a:moveTo>
                        <a:pt x="800100" y="1981200"/>
                      </a:moveTo>
                      <a:cubicBezTo>
                        <a:pt x="358217" y="1981200"/>
                        <a:pt x="0" y="1622983"/>
                        <a:pt x="0" y="1181100"/>
                      </a:cubicBezTo>
                      <a:cubicBezTo>
                        <a:pt x="0" y="849688"/>
                        <a:pt x="201497" y="565338"/>
                        <a:pt x="488665" y="443876"/>
                      </a:cubicBezTo>
                      <a:lnTo>
                        <a:pt x="611361" y="405789"/>
                      </a:lnTo>
                      <a:lnTo>
                        <a:pt x="800100" y="0"/>
                      </a:lnTo>
                      <a:lnTo>
                        <a:pt x="988839" y="405789"/>
                      </a:lnTo>
                      <a:lnTo>
                        <a:pt x="1111535" y="443876"/>
                      </a:lnTo>
                      <a:cubicBezTo>
                        <a:pt x="1398703" y="565338"/>
                        <a:pt x="1600200" y="849688"/>
                        <a:pt x="1600200" y="1181100"/>
                      </a:cubicBezTo>
                      <a:cubicBezTo>
                        <a:pt x="1600200" y="1622983"/>
                        <a:pt x="1241983" y="1981200"/>
                        <a:pt x="800100" y="1981200"/>
                      </a:cubicBezTo>
                      <a:close/>
                    </a:path>
                  </a:pathLst>
                </a:custGeom>
                <a:solidFill>
                  <a:srgbClr val="D500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77E2521-F46B-BFEB-BD6F-6D9ED5F9B41A}"/>
                    </a:ext>
                  </a:extLst>
                </p:cNvPr>
                <p:cNvSpPr/>
                <p:nvPr/>
              </p:nvSpPr>
              <p:spPr>
                <a:xfrm rot="277139">
                  <a:off x="1204392" y="3473148"/>
                  <a:ext cx="1371600" cy="137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B18752-3278-E397-06F5-1A97B3748922}"/>
                  </a:ext>
                </a:extLst>
              </p:cNvPr>
              <p:cNvSpPr txBox="1"/>
              <p:nvPr/>
            </p:nvSpPr>
            <p:spPr>
              <a:xfrm rot="20758649">
                <a:off x="3256545" y="465727"/>
                <a:ext cx="965676" cy="64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en-US" sz="3600" b="1" dirty="0" err="1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ের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2E1744-632E-D4AA-F69A-44F7BE4DF5C0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7015F-EC94-F91D-7BA3-DF071C3E0109}"/>
              </a:ext>
            </a:extLst>
          </p:cNvPr>
          <p:cNvSpPr txBox="1"/>
          <p:nvPr/>
        </p:nvSpPr>
        <p:spPr>
          <a:xfrm>
            <a:off x="8343265" y="2428190"/>
            <a:ext cx="909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D57E6-238E-0CF1-2522-B5818BBEA0C2}"/>
              </a:ext>
            </a:extLst>
          </p:cNvPr>
          <p:cNvSpPr txBox="1"/>
          <p:nvPr/>
        </p:nvSpPr>
        <p:spPr>
          <a:xfrm>
            <a:off x="3148516" y="337289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 কাঠি দিয়ে চিহ্নিত 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31FB83-390D-C7EA-AC3C-05B7D24DE774}"/>
              </a:ext>
            </a:extLst>
          </p:cNvPr>
          <p:cNvGrpSpPr/>
          <p:nvPr/>
        </p:nvGrpSpPr>
        <p:grpSpPr>
          <a:xfrm>
            <a:off x="2309368" y="1154510"/>
            <a:ext cx="7628446" cy="5158579"/>
            <a:chOff x="2309368" y="1154510"/>
            <a:chExt cx="7628446" cy="51585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81AC1E-F285-3C88-F696-AF9C412E20B8}"/>
                </a:ext>
              </a:extLst>
            </p:cNvPr>
            <p:cNvSpPr txBox="1"/>
            <p:nvPr/>
          </p:nvSpPr>
          <p:spPr>
            <a:xfrm>
              <a:off x="8382000" y="4191000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9723E3-C0F4-455C-8DD3-35F1D5E52425}"/>
                </a:ext>
              </a:extLst>
            </p:cNvPr>
            <p:cNvSpPr/>
            <p:nvPr/>
          </p:nvSpPr>
          <p:spPr>
            <a:xfrm>
              <a:off x="2309368" y="1154510"/>
              <a:ext cx="7420863" cy="5158579"/>
            </a:xfrm>
            <a:custGeom>
              <a:avLst/>
              <a:gdLst>
                <a:gd name="connsiteX0" fmla="*/ 4698035 w 7706287"/>
                <a:gd name="connsiteY0" fmla="*/ 19 h 6445884"/>
                <a:gd name="connsiteX1" fmla="*/ 5261628 w 7706287"/>
                <a:gd name="connsiteY1" fmla="*/ 269819 h 6445884"/>
                <a:gd name="connsiteX2" fmla="*/ 5312802 w 7706287"/>
                <a:gd name="connsiteY2" fmla="*/ 337663 h 6445884"/>
                <a:gd name="connsiteX3" fmla="*/ 5319034 w 7706287"/>
                <a:gd name="connsiteY3" fmla="*/ 327966 h 6445884"/>
                <a:gd name="connsiteX4" fmla="*/ 5313323 w 7706287"/>
                <a:gd name="connsiteY4" fmla="*/ 338353 h 6445884"/>
                <a:gd name="connsiteX5" fmla="*/ 5321350 w 7706287"/>
                <a:gd name="connsiteY5" fmla="*/ 348995 h 6445884"/>
                <a:gd name="connsiteX6" fmla="*/ 6324350 w 7706287"/>
                <a:gd name="connsiteY6" fmla="*/ 81879 h 6445884"/>
                <a:gd name="connsiteX7" fmla="*/ 6832976 w 7706287"/>
                <a:gd name="connsiteY7" fmla="*/ 810595 h 6445884"/>
                <a:gd name="connsiteX8" fmla="*/ 6835728 w 7706287"/>
                <a:gd name="connsiteY8" fmla="*/ 811665 h 6445884"/>
                <a:gd name="connsiteX9" fmla="*/ 6945318 w 7706287"/>
                <a:gd name="connsiteY9" fmla="*/ 854283 h 6445884"/>
                <a:gd name="connsiteX10" fmla="*/ 7485728 w 7706287"/>
                <a:gd name="connsiteY10" fmla="*/ 1517833 h 6445884"/>
                <a:gd name="connsiteX11" fmla="*/ 7456511 w 7706287"/>
                <a:gd name="connsiteY11" fmla="*/ 2284730 h 6445884"/>
                <a:gd name="connsiteX12" fmla="*/ 7669938 w 7706287"/>
                <a:gd name="connsiteY12" fmla="*/ 3457295 h 6445884"/>
                <a:gd name="connsiteX13" fmla="*/ 6670144 w 7706287"/>
                <a:gd name="connsiteY13" fmla="*/ 4483701 h 6445884"/>
                <a:gd name="connsiteX14" fmla="*/ 6312236 w 7706287"/>
                <a:gd name="connsiteY14" fmla="*/ 5363200 h 6445884"/>
                <a:gd name="connsiteX15" fmla="*/ 5093671 w 7706287"/>
                <a:gd name="connsiteY15" fmla="*/ 5469689 h 6445884"/>
                <a:gd name="connsiteX16" fmla="*/ 4222860 w 7706287"/>
                <a:gd name="connsiteY16" fmla="*/ 6407951 h 6445884"/>
                <a:gd name="connsiteX17" fmla="*/ 2942476 w 7706287"/>
                <a:gd name="connsiteY17" fmla="*/ 5835240 h 6445884"/>
                <a:gd name="connsiteX18" fmla="*/ 1040517 w 7706287"/>
                <a:gd name="connsiteY18" fmla="*/ 5269389 h 6445884"/>
                <a:gd name="connsiteX19" fmla="*/ 204268 w 7706287"/>
                <a:gd name="connsiteY19" fmla="*/ 4639705 h 6445884"/>
                <a:gd name="connsiteX20" fmla="*/ 382956 w 7706287"/>
                <a:gd name="connsiteY20" fmla="*/ 3789736 h 6445884"/>
                <a:gd name="connsiteX21" fmla="*/ 5628 w 7706287"/>
                <a:gd name="connsiteY21" fmla="*/ 2917694 h 6445884"/>
                <a:gd name="connsiteX22" fmla="*/ 694723 w 7706287"/>
                <a:gd name="connsiteY22" fmla="*/ 2142595 h 6445884"/>
                <a:gd name="connsiteX23" fmla="*/ 701314 w 7706287"/>
                <a:gd name="connsiteY23" fmla="*/ 2122163 h 6445884"/>
                <a:gd name="connsiteX24" fmla="*/ 701315 w 7706287"/>
                <a:gd name="connsiteY24" fmla="*/ 2122163 h 6445884"/>
                <a:gd name="connsiteX25" fmla="*/ 1008272 w 7706287"/>
                <a:gd name="connsiteY25" fmla="*/ 1009105 h 6445884"/>
                <a:gd name="connsiteX26" fmla="*/ 2501548 w 7706287"/>
                <a:gd name="connsiteY26" fmla="*/ 754815 h 6445884"/>
                <a:gd name="connsiteX27" fmla="*/ 2501810 w 7706287"/>
                <a:gd name="connsiteY27" fmla="*/ 754324 h 6445884"/>
                <a:gd name="connsiteX28" fmla="*/ 2500657 w 7706287"/>
                <a:gd name="connsiteY28" fmla="*/ 753323 h 6445884"/>
                <a:gd name="connsiteX29" fmla="*/ 2501856 w 7706287"/>
                <a:gd name="connsiteY29" fmla="*/ 754239 h 6445884"/>
                <a:gd name="connsiteX30" fmla="*/ 2562598 w 7706287"/>
                <a:gd name="connsiteY30" fmla="*/ 640749 h 6445884"/>
                <a:gd name="connsiteX31" fmla="*/ 4007117 w 7706287"/>
                <a:gd name="connsiteY31" fmla="*/ 490831 h 6445884"/>
                <a:gd name="connsiteX32" fmla="*/ 4593774 w 7706287"/>
                <a:gd name="connsiteY32" fmla="*/ 8799 h 6445884"/>
                <a:gd name="connsiteX33" fmla="*/ 4698035 w 7706287"/>
                <a:gd name="connsiteY33" fmla="*/ 19 h 64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06287" h="6445884">
                  <a:moveTo>
                    <a:pt x="4698035" y="19"/>
                  </a:moveTo>
                  <a:cubicBezTo>
                    <a:pt x="4910010" y="-1550"/>
                    <a:pt x="5113919" y="95858"/>
                    <a:pt x="5261628" y="269819"/>
                  </a:cubicBezTo>
                  <a:lnTo>
                    <a:pt x="5312802" y="337663"/>
                  </a:lnTo>
                  <a:lnTo>
                    <a:pt x="5319034" y="327966"/>
                  </a:lnTo>
                  <a:lnTo>
                    <a:pt x="5313323" y="338353"/>
                  </a:lnTo>
                  <a:lnTo>
                    <a:pt x="5321350" y="348995"/>
                  </a:lnTo>
                  <a:cubicBezTo>
                    <a:pt x="5567557" y="18792"/>
                    <a:pt x="5974814" y="-89636"/>
                    <a:pt x="6324350" y="81879"/>
                  </a:cubicBezTo>
                  <a:cubicBezTo>
                    <a:pt x="6590688" y="212529"/>
                    <a:pt x="6781668" y="486058"/>
                    <a:pt x="6832976" y="810595"/>
                  </a:cubicBezTo>
                  <a:lnTo>
                    <a:pt x="6835728" y="811665"/>
                  </a:lnTo>
                  <a:lnTo>
                    <a:pt x="6945318" y="854283"/>
                  </a:lnTo>
                  <a:cubicBezTo>
                    <a:pt x="7199837" y="973972"/>
                    <a:pt x="7398433" y="1215072"/>
                    <a:pt x="7485728" y="1517833"/>
                  </a:cubicBezTo>
                  <a:cubicBezTo>
                    <a:pt x="7558236" y="1768991"/>
                    <a:pt x="7547903" y="2041775"/>
                    <a:pt x="7456511" y="2284730"/>
                  </a:cubicBezTo>
                  <a:cubicBezTo>
                    <a:pt x="7681162" y="2617916"/>
                    <a:pt x="7759727" y="3049836"/>
                    <a:pt x="7669938" y="3457295"/>
                  </a:cubicBezTo>
                  <a:cubicBezTo>
                    <a:pt x="7550576" y="3998985"/>
                    <a:pt x="7155432" y="4404655"/>
                    <a:pt x="6670144" y="4483701"/>
                  </a:cubicBezTo>
                  <a:cubicBezTo>
                    <a:pt x="6667828" y="4821809"/>
                    <a:pt x="6537242" y="5142468"/>
                    <a:pt x="6312236" y="5363200"/>
                  </a:cubicBezTo>
                  <a:cubicBezTo>
                    <a:pt x="5970360" y="5698624"/>
                    <a:pt x="5476521" y="5741727"/>
                    <a:pt x="5093671" y="5469689"/>
                  </a:cubicBezTo>
                  <a:cubicBezTo>
                    <a:pt x="4969855" y="5936956"/>
                    <a:pt x="4638312" y="6294154"/>
                    <a:pt x="4222860" y="6407951"/>
                  </a:cubicBezTo>
                  <a:cubicBezTo>
                    <a:pt x="3733296" y="6542031"/>
                    <a:pt x="3222354" y="6313543"/>
                    <a:pt x="2942476" y="5835240"/>
                  </a:cubicBezTo>
                  <a:cubicBezTo>
                    <a:pt x="2281885" y="6289233"/>
                    <a:pt x="1423902" y="6034048"/>
                    <a:pt x="1040517" y="5269389"/>
                  </a:cubicBezTo>
                  <a:cubicBezTo>
                    <a:pt x="663903" y="5319651"/>
                    <a:pt x="310269" y="5053429"/>
                    <a:pt x="204268" y="4639705"/>
                  </a:cubicBezTo>
                  <a:cubicBezTo>
                    <a:pt x="127485" y="4340374"/>
                    <a:pt x="195361" y="4017329"/>
                    <a:pt x="382956" y="3789736"/>
                  </a:cubicBezTo>
                  <a:cubicBezTo>
                    <a:pt x="116795" y="3611211"/>
                    <a:pt x="-31428" y="3268629"/>
                    <a:pt x="5628" y="2917694"/>
                  </a:cubicBezTo>
                  <a:cubicBezTo>
                    <a:pt x="49097" y="2506804"/>
                    <a:pt x="335211" y="2184952"/>
                    <a:pt x="694723" y="2142595"/>
                  </a:cubicBezTo>
                  <a:lnTo>
                    <a:pt x="701314" y="2122163"/>
                  </a:lnTo>
                  <a:lnTo>
                    <a:pt x="701315" y="2122163"/>
                  </a:lnTo>
                  <a:cubicBezTo>
                    <a:pt x="653035" y="1717536"/>
                    <a:pt x="765628" y="1309480"/>
                    <a:pt x="1008272" y="1009105"/>
                  </a:cubicBezTo>
                  <a:cubicBezTo>
                    <a:pt x="1391657" y="534679"/>
                    <a:pt x="2013232" y="428936"/>
                    <a:pt x="2501548" y="754815"/>
                  </a:cubicBezTo>
                  <a:lnTo>
                    <a:pt x="2501810" y="754324"/>
                  </a:lnTo>
                  <a:lnTo>
                    <a:pt x="2500657" y="753323"/>
                  </a:lnTo>
                  <a:lnTo>
                    <a:pt x="2501856" y="754239"/>
                  </a:lnTo>
                  <a:lnTo>
                    <a:pt x="2562598" y="640749"/>
                  </a:lnTo>
                  <a:cubicBezTo>
                    <a:pt x="2892750" y="100509"/>
                    <a:pt x="3582557" y="14038"/>
                    <a:pt x="4007117" y="490831"/>
                  </a:cubicBezTo>
                  <a:cubicBezTo>
                    <a:pt x="4121313" y="229979"/>
                    <a:pt x="4340619" y="49664"/>
                    <a:pt x="4593774" y="8799"/>
                  </a:cubicBezTo>
                  <a:cubicBezTo>
                    <a:pt x="4628603" y="3169"/>
                    <a:pt x="4663426" y="275"/>
                    <a:pt x="4698035" y="19"/>
                  </a:cubicBezTo>
                  <a:close/>
                </a:path>
              </a:pathLst>
            </a:custGeom>
            <a:solidFill>
              <a:srgbClr val="008481"/>
            </a:solidFill>
            <a:ln>
              <a:noFill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CEAAD9-123C-CDA4-1586-E4ABE9D6FC66}"/>
                </a:ext>
              </a:extLst>
            </p:cNvPr>
            <p:cNvSpPr/>
            <p:nvPr/>
          </p:nvSpPr>
          <p:spPr>
            <a:xfrm>
              <a:off x="2590800" y="4761798"/>
              <a:ext cx="5946" cy="117968"/>
            </a:xfrm>
            <a:custGeom>
              <a:avLst/>
              <a:gdLst>
                <a:gd name="connsiteX0" fmla="*/ 0 w 5946"/>
                <a:gd name="connsiteY0" fmla="*/ 0 h 117968"/>
                <a:gd name="connsiteX1" fmla="*/ 5946 w 5946"/>
                <a:gd name="connsiteY1" fmla="*/ 58984 h 117968"/>
                <a:gd name="connsiteX2" fmla="*/ 0 w 5946"/>
                <a:gd name="connsiteY2" fmla="*/ 117968 h 117968"/>
                <a:gd name="connsiteX3" fmla="*/ 0 w 5946"/>
                <a:gd name="connsiteY3" fmla="*/ 0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" h="117968">
                  <a:moveTo>
                    <a:pt x="0" y="0"/>
                  </a:moveTo>
                  <a:lnTo>
                    <a:pt x="5946" y="58984"/>
                  </a:lnTo>
                  <a:lnTo>
                    <a:pt x="0" y="11796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D18F07-0B32-FAC5-F72A-9C3C7C008DFF}"/>
                </a:ext>
              </a:extLst>
            </p:cNvPr>
            <p:cNvSpPr txBox="1"/>
            <p:nvPr/>
          </p:nvSpPr>
          <p:spPr>
            <a:xfrm>
              <a:off x="2667000" y="1878033"/>
              <a:ext cx="727081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চ 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   ঐ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চ   ফ 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ঘ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470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E1744-632E-D4AA-F69A-44F7BE4DF5C0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C69A89-5C65-55B5-DA7D-45538CEEC2DE}"/>
              </a:ext>
            </a:extLst>
          </p:cNvPr>
          <p:cNvSpPr txBox="1"/>
          <p:nvPr/>
        </p:nvSpPr>
        <p:spPr>
          <a:xfrm>
            <a:off x="2175504" y="478699"/>
            <a:ext cx="7840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শিক্ষার্থী</a:t>
            </a:r>
            <a:r>
              <a:rPr lang="en-US" dirty="0"/>
              <a:t> </a:t>
            </a:r>
            <a:r>
              <a:rPr lang="en-US" dirty="0" err="1"/>
              <a:t>বন্ধুরা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dirty="0"/>
              <a:t> </a:t>
            </a:r>
            <a:r>
              <a:rPr lang="en-US" dirty="0" err="1"/>
              <a:t>কেউ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কার্ডের</a:t>
            </a:r>
            <a:r>
              <a:rPr lang="en-US" dirty="0"/>
              <a:t> </a:t>
            </a:r>
            <a:r>
              <a:rPr lang="en-US" dirty="0" err="1"/>
              <a:t>বর্ণটি</a:t>
            </a:r>
            <a:r>
              <a:rPr lang="en-US" dirty="0"/>
              <a:t> </a:t>
            </a:r>
            <a:r>
              <a:rPr lang="en-US" dirty="0" err="1"/>
              <a:t>চেন</a:t>
            </a:r>
            <a:r>
              <a:rPr lang="en-US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525A66-65E5-59D1-3953-324FDE8708EE}"/>
              </a:ext>
            </a:extLst>
          </p:cNvPr>
          <p:cNvGrpSpPr/>
          <p:nvPr/>
        </p:nvGrpSpPr>
        <p:grpSpPr>
          <a:xfrm>
            <a:off x="3464350" y="1600200"/>
            <a:ext cx="4800600" cy="4267200"/>
            <a:chOff x="3464350" y="1600200"/>
            <a:chExt cx="4800600" cy="4267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46AAD2E-06FA-7DC4-22F9-878E895B5FDD}"/>
                </a:ext>
              </a:extLst>
            </p:cNvPr>
            <p:cNvSpPr/>
            <p:nvPr/>
          </p:nvSpPr>
          <p:spPr>
            <a:xfrm>
              <a:off x="3464350" y="1600200"/>
              <a:ext cx="4800600" cy="4267200"/>
            </a:xfrm>
            <a:prstGeom prst="roundRect">
              <a:avLst>
                <a:gd name="adj" fmla="val 890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perspectiveLeft">
                <a:rot lat="0" lon="1200000" rev="0"/>
              </a:camera>
              <a:lightRig rig="threePt" dir="t"/>
            </a:scene3d>
            <a:sp3d extrusionH="831850" contourW="12700">
              <a:extrusionClr>
                <a:schemeClr val="bg2">
                  <a:lumMod val="50000"/>
                </a:schemeClr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2094D5-CE06-B04E-A01A-3F18D283A52F}"/>
                </a:ext>
              </a:extLst>
            </p:cNvPr>
            <p:cNvSpPr/>
            <p:nvPr/>
          </p:nvSpPr>
          <p:spPr>
            <a:xfrm>
              <a:off x="4598414" y="2374270"/>
              <a:ext cx="2842772" cy="3493130"/>
            </a:xfrm>
            <a:custGeom>
              <a:avLst/>
              <a:gdLst/>
              <a:ahLst/>
              <a:cxnLst/>
              <a:rect l="l" t="t" r="r" b="b"/>
              <a:pathLst>
                <a:path w="1574456" h="1934654">
                  <a:moveTo>
                    <a:pt x="995423" y="554461"/>
                  </a:moveTo>
                  <a:lnTo>
                    <a:pt x="994115" y="572496"/>
                  </a:lnTo>
                  <a:lnTo>
                    <a:pt x="995423" y="572496"/>
                  </a:lnTo>
                  <a:close/>
                  <a:moveTo>
                    <a:pt x="443512" y="385790"/>
                  </a:moveTo>
                  <a:lnTo>
                    <a:pt x="443512" y="766342"/>
                  </a:lnTo>
                  <a:cubicBezTo>
                    <a:pt x="443512" y="780251"/>
                    <a:pt x="444293" y="787993"/>
                    <a:pt x="445854" y="789570"/>
                  </a:cubicBezTo>
                  <a:cubicBezTo>
                    <a:pt x="447024" y="790752"/>
                    <a:pt x="452155" y="797055"/>
                    <a:pt x="461245" y="808477"/>
                  </a:cubicBezTo>
                  <a:lnTo>
                    <a:pt x="469008" y="818268"/>
                  </a:lnTo>
                  <a:lnTo>
                    <a:pt x="486729" y="801271"/>
                  </a:lnTo>
                  <a:cubicBezTo>
                    <a:pt x="501693" y="788347"/>
                    <a:pt x="515731" y="779169"/>
                    <a:pt x="528844" y="773737"/>
                  </a:cubicBezTo>
                  <a:cubicBezTo>
                    <a:pt x="555070" y="762872"/>
                    <a:pt x="581212" y="747024"/>
                    <a:pt x="607268" y="726191"/>
                  </a:cubicBezTo>
                  <a:cubicBezTo>
                    <a:pt x="633324" y="705358"/>
                    <a:pt x="656591" y="679812"/>
                    <a:pt x="677068" y="649552"/>
                  </a:cubicBezTo>
                  <a:cubicBezTo>
                    <a:pt x="697545" y="619292"/>
                    <a:pt x="711308" y="592370"/>
                    <a:pt x="718355" y="568787"/>
                  </a:cubicBezTo>
                  <a:cubicBezTo>
                    <a:pt x="642597" y="554260"/>
                    <a:pt x="579720" y="530166"/>
                    <a:pt x="529725" y="496506"/>
                  </a:cubicBezTo>
                  <a:cubicBezTo>
                    <a:pt x="479730" y="462847"/>
                    <a:pt x="450992" y="425941"/>
                    <a:pt x="443512" y="385790"/>
                  </a:cubicBezTo>
                  <a:close/>
                  <a:moveTo>
                    <a:pt x="0" y="0"/>
                  </a:moveTo>
                  <a:lnTo>
                    <a:pt x="1416913" y="0"/>
                  </a:lnTo>
                  <a:lnTo>
                    <a:pt x="1534491" y="198807"/>
                  </a:lnTo>
                  <a:lnTo>
                    <a:pt x="454312" y="198807"/>
                  </a:lnTo>
                  <a:lnTo>
                    <a:pt x="467742" y="216507"/>
                  </a:lnTo>
                  <a:cubicBezTo>
                    <a:pt x="493227" y="246299"/>
                    <a:pt x="522481" y="269662"/>
                    <a:pt x="555503" y="286596"/>
                  </a:cubicBezTo>
                  <a:cubicBezTo>
                    <a:pt x="599533" y="309175"/>
                    <a:pt x="647048" y="320464"/>
                    <a:pt x="698048" y="320464"/>
                  </a:cubicBezTo>
                  <a:cubicBezTo>
                    <a:pt x="709484" y="320464"/>
                    <a:pt x="721021" y="319970"/>
                    <a:pt x="732658" y="318981"/>
                  </a:cubicBezTo>
                  <a:cubicBezTo>
                    <a:pt x="744295" y="317992"/>
                    <a:pt x="754209" y="317497"/>
                    <a:pt x="762400" y="317497"/>
                  </a:cubicBezTo>
                  <a:cubicBezTo>
                    <a:pt x="773960" y="315519"/>
                    <a:pt x="786919" y="314530"/>
                    <a:pt x="801276" y="314530"/>
                  </a:cubicBezTo>
                  <a:cubicBezTo>
                    <a:pt x="815633" y="314530"/>
                    <a:pt x="828607" y="314530"/>
                    <a:pt x="840198" y="314530"/>
                  </a:cubicBezTo>
                  <a:cubicBezTo>
                    <a:pt x="902016" y="314530"/>
                    <a:pt x="965256" y="322906"/>
                    <a:pt x="1029917" y="339659"/>
                  </a:cubicBezTo>
                  <a:cubicBezTo>
                    <a:pt x="1094579" y="356412"/>
                    <a:pt x="1142410" y="389778"/>
                    <a:pt x="1173412" y="439758"/>
                  </a:cubicBezTo>
                  <a:cubicBezTo>
                    <a:pt x="1254950" y="494034"/>
                    <a:pt x="1305015" y="552289"/>
                    <a:pt x="1323607" y="614524"/>
                  </a:cubicBezTo>
                  <a:cubicBezTo>
                    <a:pt x="1342198" y="676760"/>
                    <a:pt x="1351494" y="732249"/>
                    <a:pt x="1351494" y="780993"/>
                  </a:cubicBezTo>
                  <a:cubicBezTo>
                    <a:pt x="1351494" y="846550"/>
                    <a:pt x="1340297" y="909528"/>
                    <a:pt x="1317904" y="969924"/>
                  </a:cubicBezTo>
                  <a:cubicBezTo>
                    <a:pt x="1295510" y="1030320"/>
                    <a:pt x="1262600" y="1085477"/>
                    <a:pt x="1219173" y="1135395"/>
                  </a:cubicBezTo>
                  <a:cubicBezTo>
                    <a:pt x="1181248" y="1171373"/>
                    <a:pt x="1136793" y="1201926"/>
                    <a:pt x="1085808" y="1227055"/>
                  </a:cubicBezTo>
                  <a:cubicBezTo>
                    <a:pt x="1034824" y="1252184"/>
                    <a:pt x="982024" y="1273542"/>
                    <a:pt x="927408" y="1291129"/>
                  </a:cubicBezTo>
                  <a:lnTo>
                    <a:pt x="951841" y="1291129"/>
                  </a:lnTo>
                  <a:cubicBezTo>
                    <a:pt x="997988" y="1289120"/>
                    <a:pt x="1049591" y="1309265"/>
                    <a:pt x="1106649" y="1351564"/>
                  </a:cubicBezTo>
                  <a:cubicBezTo>
                    <a:pt x="1163707" y="1393863"/>
                    <a:pt x="1218338" y="1436935"/>
                    <a:pt x="1270544" y="1480779"/>
                  </a:cubicBezTo>
                  <a:cubicBezTo>
                    <a:pt x="1322749" y="1524624"/>
                    <a:pt x="1375541" y="1571698"/>
                    <a:pt x="1428921" y="1622002"/>
                  </a:cubicBezTo>
                  <a:cubicBezTo>
                    <a:pt x="1482301" y="1672307"/>
                    <a:pt x="1530812" y="1720331"/>
                    <a:pt x="1574456" y="1766076"/>
                  </a:cubicBezTo>
                  <a:lnTo>
                    <a:pt x="1574456" y="1934654"/>
                  </a:lnTo>
                  <a:cubicBezTo>
                    <a:pt x="1402880" y="1804867"/>
                    <a:pt x="1234705" y="1672469"/>
                    <a:pt x="1069929" y="1537458"/>
                  </a:cubicBezTo>
                  <a:lnTo>
                    <a:pt x="1072850" y="1537458"/>
                  </a:lnTo>
                  <a:lnTo>
                    <a:pt x="963015" y="1526609"/>
                  </a:lnTo>
                  <a:cubicBezTo>
                    <a:pt x="897024" y="1490693"/>
                    <a:pt x="826814" y="1461739"/>
                    <a:pt x="752386" y="1439748"/>
                  </a:cubicBezTo>
                  <a:cubicBezTo>
                    <a:pt x="677957" y="1417756"/>
                    <a:pt x="598969" y="1397348"/>
                    <a:pt x="515422" y="1378525"/>
                  </a:cubicBezTo>
                  <a:lnTo>
                    <a:pt x="305488" y="1051106"/>
                  </a:lnTo>
                  <a:cubicBezTo>
                    <a:pt x="376424" y="1061120"/>
                    <a:pt x="430538" y="1068454"/>
                    <a:pt x="467830" y="1073105"/>
                  </a:cubicBezTo>
                  <a:cubicBezTo>
                    <a:pt x="505122" y="1077757"/>
                    <a:pt x="541185" y="1080083"/>
                    <a:pt x="576019" y="1080083"/>
                  </a:cubicBezTo>
                  <a:cubicBezTo>
                    <a:pt x="777020" y="1080083"/>
                    <a:pt x="924371" y="1048069"/>
                    <a:pt x="1018071" y="984041"/>
                  </a:cubicBezTo>
                  <a:cubicBezTo>
                    <a:pt x="1111772" y="920013"/>
                    <a:pt x="1158622" y="837927"/>
                    <a:pt x="1158622" y="737782"/>
                  </a:cubicBezTo>
                  <a:cubicBezTo>
                    <a:pt x="1158622" y="685669"/>
                    <a:pt x="1140077" y="645094"/>
                    <a:pt x="1102986" y="616054"/>
                  </a:cubicBezTo>
                  <a:cubicBezTo>
                    <a:pt x="1075168" y="594275"/>
                    <a:pt x="1045176" y="580663"/>
                    <a:pt x="1013012" y="575218"/>
                  </a:cubicBezTo>
                  <a:lnTo>
                    <a:pt x="994032" y="573647"/>
                  </a:lnTo>
                  <a:lnTo>
                    <a:pt x="991918" y="602806"/>
                  </a:lnTo>
                  <a:cubicBezTo>
                    <a:pt x="984908" y="650259"/>
                    <a:pt x="967384" y="695035"/>
                    <a:pt x="939346" y="737133"/>
                  </a:cubicBezTo>
                  <a:cubicBezTo>
                    <a:pt x="901962" y="793263"/>
                    <a:pt x="857886" y="841149"/>
                    <a:pt x="807118" y="880790"/>
                  </a:cubicBezTo>
                  <a:cubicBezTo>
                    <a:pt x="756350" y="920431"/>
                    <a:pt x="703518" y="952182"/>
                    <a:pt x="648624" y="976044"/>
                  </a:cubicBezTo>
                  <a:cubicBezTo>
                    <a:pt x="593730" y="999905"/>
                    <a:pt x="547320" y="1011836"/>
                    <a:pt x="509395" y="1011836"/>
                  </a:cubicBezTo>
                  <a:cubicBezTo>
                    <a:pt x="439664" y="1011836"/>
                    <a:pt x="379933" y="989613"/>
                    <a:pt x="330200" y="945165"/>
                  </a:cubicBezTo>
                  <a:cubicBezTo>
                    <a:pt x="280468" y="900718"/>
                    <a:pt x="246035" y="837958"/>
                    <a:pt x="226902" y="756884"/>
                  </a:cubicBezTo>
                  <a:lnTo>
                    <a:pt x="226902" y="198807"/>
                  </a:lnTo>
                  <a:lnTo>
                    <a:pt x="109742" y="19959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59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44216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grpSp>
        <p:nvGrpSpPr>
          <p:cNvPr id="5" name="person">
            <a:extLst>
              <a:ext uri="{FF2B5EF4-FFF2-40B4-BE49-F238E27FC236}">
                <a16:creationId xmlns:a16="http://schemas.microsoft.com/office/drawing/2014/main" id="{FA06A5C6-C656-4D7D-9ADB-7BEB92ECA414}"/>
              </a:ext>
            </a:extLst>
          </p:cNvPr>
          <p:cNvGrpSpPr/>
          <p:nvPr/>
        </p:nvGrpSpPr>
        <p:grpSpPr>
          <a:xfrm>
            <a:off x="-1745007" y="3274155"/>
            <a:ext cx="1770917" cy="3055121"/>
            <a:chOff x="3006612" y="1232029"/>
            <a:chExt cx="2475154" cy="5548925"/>
          </a:xfrm>
          <a:effectLst>
            <a:outerShdw blurRad="76200" dist="101600" dir="13800000" sy="23000" kx="1200000" algn="br" rotWithShape="0">
              <a:prstClr val="black">
                <a:alpha val="5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E31E46-2A10-4280-ADB7-AF2FF4B19701}"/>
                </a:ext>
              </a:extLst>
            </p:cNvPr>
            <p:cNvSpPr/>
            <p:nvPr/>
          </p:nvSpPr>
          <p:spPr>
            <a:xfrm>
              <a:off x="4225322" y="6540602"/>
              <a:ext cx="624289" cy="229518"/>
            </a:xfrm>
            <a:custGeom>
              <a:avLst/>
              <a:gdLst>
                <a:gd name="connsiteX0" fmla="*/ 6630 w 624289"/>
                <a:gd name="connsiteY0" fmla="*/ 219164 h 229518"/>
                <a:gd name="connsiteX1" fmla="*/ 564727 w 624289"/>
                <a:gd name="connsiteY1" fmla="*/ 223204 h 229518"/>
                <a:gd name="connsiteX2" fmla="*/ 625411 w 624289"/>
                <a:gd name="connsiteY2" fmla="*/ 162978 h 229518"/>
                <a:gd name="connsiteX3" fmla="*/ 625411 w 624289"/>
                <a:gd name="connsiteY3" fmla="*/ 162978 h 229518"/>
                <a:gd name="connsiteX4" fmla="*/ 585383 w 624289"/>
                <a:gd name="connsiteY4" fmla="*/ 105507 h 229518"/>
                <a:gd name="connsiteX5" fmla="*/ 309962 w 624289"/>
                <a:gd name="connsiteY5" fmla="*/ 6630 h 229518"/>
                <a:gd name="connsiteX6" fmla="*/ 8099 w 624289"/>
                <a:gd name="connsiteY6" fmla="*/ 11863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89" h="229518">
                  <a:moveTo>
                    <a:pt x="6630" y="219164"/>
                  </a:moveTo>
                  <a:lnTo>
                    <a:pt x="564727" y="223204"/>
                  </a:lnTo>
                  <a:cubicBezTo>
                    <a:pt x="598105" y="223305"/>
                    <a:pt x="625259" y="196356"/>
                    <a:pt x="625411" y="162978"/>
                  </a:cubicBezTo>
                  <a:lnTo>
                    <a:pt x="625411" y="162978"/>
                  </a:lnTo>
                  <a:cubicBezTo>
                    <a:pt x="625640" y="137260"/>
                    <a:pt x="609585" y="114209"/>
                    <a:pt x="585383" y="105507"/>
                  </a:cubicBezTo>
                  <a:lnTo>
                    <a:pt x="309962" y="6630"/>
                  </a:lnTo>
                  <a:lnTo>
                    <a:pt x="8099" y="11863"/>
                  </a:lnTo>
                  <a:close/>
                </a:path>
              </a:pathLst>
            </a:custGeom>
            <a:solidFill>
              <a:srgbClr val="656374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045E66-97CB-456F-9642-3CFABC544F87}"/>
                </a:ext>
              </a:extLst>
            </p:cNvPr>
            <p:cNvGrpSpPr/>
            <p:nvPr/>
          </p:nvGrpSpPr>
          <p:grpSpPr>
            <a:xfrm>
              <a:off x="3006612" y="1232029"/>
              <a:ext cx="2475154" cy="5548925"/>
              <a:chOff x="3006612" y="1232029"/>
              <a:chExt cx="2475154" cy="5548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012720-5477-488A-BDC2-BB1BD3C991D3}"/>
                  </a:ext>
                </a:extLst>
              </p:cNvPr>
              <p:cNvGrpSpPr/>
              <p:nvPr/>
            </p:nvGrpSpPr>
            <p:grpSpPr>
              <a:xfrm>
                <a:off x="3750679" y="6216523"/>
                <a:ext cx="850666" cy="564431"/>
                <a:chOff x="3750679" y="6216523"/>
                <a:chExt cx="850666" cy="56443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7CADCA-CEB7-4E1C-9BD2-FEF775E87AA1}"/>
                    </a:ext>
                  </a:extLst>
                </p:cNvPr>
                <p:cNvSpPr/>
                <p:nvPr/>
              </p:nvSpPr>
              <p:spPr>
                <a:xfrm>
                  <a:off x="4245152" y="6223316"/>
                  <a:ext cx="220337" cy="367229"/>
                </a:xfrm>
                <a:custGeom>
                  <a:avLst/>
                  <a:gdLst>
                    <a:gd name="connsiteX0" fmla="*/ 15811 w 220337"/>
                    <a:gd name="connsiteY0" fmla="*/ 55105 h 367228"/>
                    <a:gd name="connsiteX1" fmla="*/ 6630 w 220337"/>
                    <a:gd name="connsiteY1" fmla="*/ 361190 h 367228"/>
                    <a:gd name="connsiteX2" fmla="*/ 217787 w 220337"/>
                    <a:gd name="connsiteY2" fmla="*/ 365138 h 367228"/>
                    <a:gd name="connsiteX3" fmla="*/ 213105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5811" y="55105"/>
                      </a:moveTo>
                      <a:cubicBezTo>
                        <a:pt x="14342" y="75119"/>
                        <a:pt x="6630" y="361190"/>
                        <a:pt x="6630" y="361190"/>
                      </a:cubicBezTo>
                      <a:lnTo>
                        <a:pt x="217787" y="365138"/>
                      </a:lnTo>
                      <a:lnTo>
                        <a:pt x="213105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A23951C-B6B8-4583-9E00-40F1C0ABFF57}"/>
                    </a:ext>
                  </a:extLst>
                </p:cNvPr>
                <p:cNvSpPr/>
                <p:nvPr/>
              </p:nvSpPr>
              <p:spPr>
                <a:xfrm>
                  <a:off x="4518718" y="6549120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80096 h 82626"/>
                    <a:gd name="connsiteX1" fmla="*/ 75138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80096"/>
                      </a:moveTo>
                      <a:lnTo>
                        <a:pt x="75138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2C072C0-C09C-4DD1-8B21-267112DD2814}"/>
                    </a:ext>
                  </a:extLst>
                </p:cNvPr>
                <p:cNvSpPr/>
                <p:nvPr/>
              </p:nvSpPr>
              <p:spPr>
                <a:xfrm>
                  <a:off x="3771427" y="6216523"/>
                  <a:ext cx="220337" cy="367229"/>
                </a:xfrm>
                <a:custGeom>
                  <a:avLst/>
                  <a:gdLst>
                    <a:gd name="connsiteX0" fmla="*/ 10670 w 220337"/>
                    <a:gd name="connsiteY0" fmla="*/ 58410 h 367228"/>
                    <a:gd name="connsiteX1" fmla="*/ 6630 w 220337"/>
                    <a:gd name="connsiteY1" fmla="*/ 362842 h 367228"/>
                    <a:gd name="connsiteX2" fmla="*/ 218246 w 220337"/>
                    <a:gd name="connsiteY2" fmla="*/ 362842 h 367228"/>
                    <a:gd name="connsiteX3" fmla="*/ 207229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0670" y="58410"/>
                      </a:moveTo>
                      <a:cubicBezTo>
                        <a:pt x="9476" y="78332"/>
                        <a:pt x="6630" y="362842"/>
                        <a:pt x="6630" y="362842"/>
                      </a:cubicBezTo>
                      <a:lnTo>
                        <a:pt x="218246" y="362842"/>
                      </a:lnTo>
                      <a:lnTo>
                        <a:pt x="207229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70F19AF-1838-4D54-BF98-74EA11B1A23B}"/>
                    </a:ext>
                  </a:extLst>
                </p:cNvPr>
                <p:cNvSpPr/>
                <p:nvPr/>
              </p:nvSpPr>
              <p:spPr>
                <a:xfrm>
                  <a:off x="3750679" y="6542255"/>
                  <a:ext cx="624289" cy="238699"/>
                </a:xfrm>
                <a:custGeom>
                  <a:avLst/>
                  <a:gdLst>
                    <a:gd name="connsiteX0" fmla="*/ 6630 w 624289"/>
                    <a:gd name="connsiteY0" fmla="*/ 212921 h 238698"/>
                    <a:gd name="connsiteX1" fmla="*/ 564267 w 624289"/>
                    <a:gd name="connsiteY1" fmla="*/ 234495 h 238698"/>
                    <a:gd name="connsiteX2" fmla="*/ 626779 w 624289"/>
                    <a:gd name="connsiteY2" fmla="*/ 176455 h 238698"/>
                    <a:gd name="connsiteX3" fmla="*/ 626788 w 624289"/>
                    <a:gd name="connsiteY3" fmla="*/ 176197 h 238698"/>
                    <a:gd name="connsiteX4" fmla="*/ 626788 w 624289"/>
                    <a:gd name="connsiteY4" fmla="*/ 176198 h 238698"/>
                    <a:gd name="connsiteX5" fmla="*/ 588596 w 624289"/>
                    <a:gd name="connsiteY5" fmla="*/ 117809 h 238698"/>
                    <a:gd name="connsiteX6" fmla="*/ 316388 w 624289"/>
                    <a:gd name="connsiteY6" fmla="*/ 10945 h 238698"/>
                    <a:gd name="connsiteX7" fmla="*/ 14525 w 624289"/>
                    <a:gd name="connsiteY7" fmla="*/ 6630 h 2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4289" h="238698">
                      <a:moveTo>
                        <a:pt x="6630" y="212921"/>
                      </a:moveTo>
                      <a:lnTo>
                        <a:pt x="564267" y="234495"/>
                      </a:lnTo>
                      <a:cubicBezTo>
                        <a:pt x="597557" y="235730"/>
                        <a:pt x="625544" y="209745"/>
                        <a:pt x="626779" y="176455"/>
                      </a:cubicBezTo>
                      <a:cubicBezTo>
                        <a:pt x="626782" y="176369"/>
                        <a:pt x="626785" y="176284"/>
                        <a:pt x="626788" y="176197"/>
                      </a:cubicBezTo>
                      <a:lnTo>
                        <a:pt x="626788" y="176198"/>
                      </a:lnTo>
                      <a:cubicBezTo>
                        <a:pt x="627804" y="150584"/>
                        <a:pt x="612471" y="127142"/>
                        <a:pt x="588596" y="117809"/>
                      </a:cubicBezTo>
                      <a:lnTo>
                        <a:pt x="316388" y="10945"/>
                      </a:lnTo>
                      <a:lnTo>
                        <a:pt x="14525" y="6630"/>
                      </a:lnTo>
                      <a:close/>
                    </a:path>
                  </a:pathLst>
                </a:custGeom>
                <a:solidFill>
                  <a:srgbClr val="777385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99DC69-8E0A-4DF2-9F4A-4BD2397809F0}"/>
                    </a:ext>
                  </a:extLst>
                </p:cNvPr>
                <p:cNvSpPr/>
                <p:nvPr/>
              </p:nvSpPr>
              <p:spPr>
                <a:xfrm>
                  <a:off x="4048022" y="6557016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434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434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DECF8E-0623-444A-B919-C2FEC1528B13}"/>
                    </a:ext>
                  </a:extLst>
                </p:cNvPr>
                <p:cNvSpPr/>
                <p:nvPr/>
              </p:nvSpPr>
              <p:spPr>
                <a:xfrm>
                  <a:off x="4095395" y="6578774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342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34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D901820-7B69-4561-97DF-EC8ADD6574DB}"/>
                    </a:ext>
                  </a:extLst>
                </p:cNvPr>
                <p:cNvSpPr/>
                <p:nvPr/>
              </p:nvSpPr>
              <p:spPr>
                <a:xfrm>
                  <a:off x="4140472" y="6598145"/>
                  <a:ext cx="91807" cy="91807"/>
                </a:xfrm>
                <a:custGeom>
                  <a:avLst/>
                  <a:gdLst>
                    <a:gd name="connsiteX0" fmla="*/ 9680 w 91807"/>
                    <a:gd name="connsiteY0" fmla="*/ 86798 h 91807"/>
                    <a:gd name="connsiteX1" fmla="*/ 85972 w 91807"/>
                    <a:gd name="connsiteY1" fmla="*/ 968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07" h="91807">
                      <a:moveTo>
                        <a:pt x="9680" y="86798"/>
                      </a:moveTo>
                      <a:lnTo>
                        <a:pt x="8597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D4D98-13E4-47B4-AA57-63FB0464DA1F}"/>
                  </a:ext>
                </a:extLst>
              </p:cNvPr>
              <p:cNvGrpSpPr/>
              <p:nvPr/>
            </p:nvGrpSpPr>
            <p:grpSpPr>
              <a:xfrm>
                <a:off x="3006612" y="1232029"/>
                <a:ext cx="2475154" cy="5290212"/>
                <a:chOff x="3006612" y="1232029"/>
                <a:chExt cx="2475154" cy="529021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E733811-280D-4D58-8C06-381471983BEA}"/>
                    </a:ext>
                  </a:extLst>
                </p:cNvPr>
                <p:cNvSpPr/>
                <p:nvPr/>
              </p:nvSpPr>
              <p:spPr>
                <a:xfrm>
                  <a:off x="4156834" y="4327406"/>
                  <a:ext cx="422313" cy="2194193"/>
                </a:xfrm>
                <a:custGeom>
                  <a:avLst/>
                  <a:gdLst>
                    <a:gd name="connsiteX0" fmla="*/ 6630 w 422313"/>
                    <a:gd name="connsiteY0" fmla="*/ 6630 h 2194192"/>
                    <a:gd name="connsiteX1" fmla="*/ 7273 w 422313"/>
                    <a:gd name="connsiteY1" fmla="*/ 45097 h 2194192"/>
                    <a:gd name="connsiteX2" fmla="*/ 75945 w 422313"/>
                    <a:gd name="connsiteY2" fmla="*/ 2194947 h 2194192"/>
                    <a:gd name="connsiteX3" fmla="*/ 348796 w 422313"/>
                    <a:gd name="connsiteY3" fmla="*/ 2185767 h 2194192"/>
                    <a:gd name="connsiteX4" fmla="*/ 420956 w 422313"/>
                    <a:gd name="connsiteY4" fmla="*/ 59144 h 219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94192">
                      <a:moveTo>
                        <a:pt x="6630" y="6630"/>
                      </a:moveTo>
                      <a:cubicBezTo>
                        <a:pt x="6630" y="9017"/>
                        <a:pt x="6630" y="22329"/>
                        <a:pt x="7273" y="45097"/>
                      </a:cubicBezTo>
                      <a:cubicBezTo>
                        <a:pt x="17555" y="378174"/>
                        <a:pt x="75945" y="2194947"/>
                        <a:pt x="75945" y="2194947"/>
                      </a:cubicBezTo>
                      <a:lnTo>
                        <a:pt x="348796" y="2185767"/>
                      </a:lnTo>
                      <a:lnTo>
                        <a:pt x="420956" y="59144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50385E-5478-4706-85D7-89FFABE8BA60}"/>
                    </a:ext>
                  </a:extLst>
                </p:cNvPr>
                <p:cNvSpPr/>
                <p:nvPr/>
              </p:nvSpPr>
              <p:spPr>
                <a:xfrm>
                  <a:off x="3643723" y="4337229"/>
                  <a:ext cx="422313" cy="2185012"/>
                </a:xfrm>
                <a:custGeom>
                  <a:avLst/>
                  <a:gdLst>
                    <a:gd name="connsiteX0" fmla="*/ 6630 w 422313"/>
                    <a:gd name="connsiteY0" fmla="*/ 6630 h 2185012"/>
                    <a:gd name="connsiteX1" fmla="*/ 7915 w 422313"/>
                    <a:gd name="connsiteY1" fmla="*/ 44914 h 2185012"/>
                    <a:gd name="connsiteX2" fmla="*/ 114504 w 422313"/>
                    <a:gd name="connsiteY2" fmla="*/ 2180717 h 2185012"/>
                    <a:gd name="connsiteX3" fmla="*/ 387079 w 422313"/>
                    <a:gd name="connsiteY3" fmla="*/ 2166671 h 2185012"/>
                    <a:gd name="connsiteX4" fmla="*/ 421782 w 422313"/>
                    <a:gd name="connsiteY4" fmla="*/ 51249 h 218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85012">
                      <a:moveTo>
                        <a:pt x="6630" y="6630"/>
                      </a:moveTo>
                      <a:cubicBezTo>
                        <a:pt x="6630" y="9109"/>
                        <a:pt x="6630" y="22237"/>
                        <a:pt x="7915" y="44914"/>
                      </a:cubicBezTo>
                      <a:cubicBezTo>
                        <a:pt x="24073" y="375420"/>
                        <a:pt x="114504" y="2180717"/>
                        <a:pt x="114504" y="2180717"/>
                      </a:cubicBezTo>
                      <a:lnTo>
                        <a:pt x="387079" y="2166671"/>
                      </a:lnTo>
                      <a:lnTo>
                        <a:pt x="421782" y="51249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86D2DE-F6B0-439D-9E0D-FFA24672BBA7}"/>
                    </a:ext>
                  </a:extLst>
                </p:cNvPr>
                <p:cNvGrpSpPr/>
                <p:nvPr/>
              </p:nvGrpSpPr>
              <p:grpSpPr>
                <a:xfrm>
                  <a:off x="3006612" y="1232029"/>
                  <a:ext cx="2475154" cy="3408881"/>
                  <a:chOff x="3006612" y="1232029"/>
                  <a:chExt cx="2475154" cy="3408881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9F024A-DBE3-4FFA-9BA1-2FA52FA0209F}"/>
                      </a:ext>
                    </a:extLst>
                  </p:cNvPr>
                  <p:cNvSpPr/>
                  <p:nvPr/>
                </p:nvSpPr>
                <p:spPr>
                  <a:xfrm>
                    <a:off x="5236568" y="1849251"/>
                    <a:ext cx="137711" cy="302964"/>
                  </a:xfrm>
                  <a:custGeom>
                    <a:avLst/>
                    <a:gdLst>
                      <a:gd name="connsiteX0" fmla="*/ 72708 w 137710"/>
                      <a:gd name="connsiteY0" fmla="*/ 274300 h 302963"/>
                      <a:gd name="connsiteX1" fmla="*/ 66498 w 137710"/>
                      <a:gd name="connsiteY1" fmla="*/ 300567 h 302963"/>
                      <a:gd name="connsiteX2" fmla="*/ 7978 w 137710"/>
                      <a:gd name="connsiteY2" fmla="*/ 286734 h 302963"/>
                      <a:gd name="connsiteX3" fmla="*/ 14187 w 137710"/>
                      <a:gd name="connsiteY3" fmla="*/ 260466 h 302963"/>
                      <a:gd name="connsiteX4" fmla="*/ 67663 w 137710"/>
                      <a:gd name="connsiteY4" fmla="*/ 34245 h 302963"/>
                      <a:gd name="connsiteX5" fmla="*/ 126184 w 137710"/>
                      <a:gd name="connsiteY5" fmla="*/ 48079 h 302963"/>
                      <a:gd name="connsiteX6" fmla="*/ 132394 w 137710"/>
                      <a:gd name="connsiteY6" fmla="*/ 21811 h 302963"/>
                      <a:gd name="connsiteX7" fmla="*/ 126184 w 137710"/>
                      <a:gd name="connsiteY7" fmla="*/ 48079 h 30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710" h="302963">
                        <a:moveTo>
                          <a:pt x="72708" y="274300"/>
                        </a:moveTo>
                        <a:cubicBezTo>
                          <a:pt x="69278" y="288807"/>
                          <a:pt x="66498" y="300567"/>
                          <a:pt x="66498" y="300567"/>
                        </a:cubicBezTo>
                        <a:lnTo>
                          <a:pt x="7978" y="286734"/>
                        </a:lnTo>
                        <a:cubicBezTo>
                          <a:pt x="7978" y="286734"/>
                          <a:pt x="10758" y="274973"/>
                          <a:pt x="14187" y="260466"/>
                        </a:cubicBezTo>
                        <a:lnTo>
                          <a:pt x="67663" y="34245"/>
                        </a:lnTo>
                        <a:lnTo>
                          <a:pt x="126184" y="48079"/>
                        </a:lnTo>
                        <a:cubicBezTo>
                          <a:pt x="129614" y="33572"/>
                          <a:pt x="132394" y="21811"/>
                          <a:pt x="132394" y="21811"/>
                        </a:cubicBezTo>
                        <a:cubicBezTo>
                          <a:pt x="132394" y="21811"/>
                          <a:pt x="129614" y="33572"/>
                          <a:pt x="126184" y="48079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8DCC5F6-EA31-4E81-AC4C-0BCBEC665D10}"/>
                      </a:ext>
                    </a:extLst>
                  </p:cNvPr>
                  <p:cNvSpPr/>
                  <p:nvPr/>
                </p:nvSpPr>
                <p:spPr>
                  <a:xfrm>
                    <a:off x="5240986" y="1972089"/>
                    <a:ext cx="165253" cy="257060"/>
                  </a:xfrm>
                  <a:custGeom>
                    <a:avLst/>
                    <a:gdLst>
                      <a:gd name="connsiteX0" fmla="*/ 74619 w 165253"/>
                      <a:gd name="connsiteY0" fmla="*/ 229802 h 257060"/>
                      <a:gd name="connsiteX1" fmla="*/ 63938 w 165253"/>
                      <a:gd name="connsiteY1" fmla="*/ 254590 h 257060"/>
                      <a:gd name="connsiteX2" fmla="*/ 8713 w 165253"/>
                      <a:gd name="connsiteY2" fmla="*/ 230795 h 257060"/>
                      <a:gd name="connsiteX3" fmla="*/ 19393 w 165253"/>
                      <a:gd name="connsiteY3" fmla="*/ 206006 h 257060"/>
                      <a:gd name="connsiteX4" fmla="*/ 93722 w 165253"/>
                      <a:gd name="connsiteY4" fmla="*/ 33500 h 257060"/>
                      <a:gd name="connsiteX5" fmla="*/ 148947 w 165253"/>
                      <a:gd name="connsiteY5" fmla="*/ 57296 h 257060"/>
                      <a:gd name="connsiteX6" fmla="*/ 159628 w 165253"/>
                      <a:gd name="connsiteY6" fmla="*/ 32507 h 257060"/>
                      <a:gd name="connsiteX7" fmla="*/ 148947 w 165253"/>
                      <a:gd name="connsiteY7" fmla="*/ 57296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253" h="257060">
                        <a:moveTo>
                          <a:pt x="74619" y="229802"/>
                        </a:moveTo>
                        <a:cubicBezTo>
                          <a:pt x="68720" y="243492"/>
                          <a:pt x="63938" y="254590"/>
                          <a:pt x="63938" y="254590"/>
                        </a:cubicBezTo>
                        <a:lnTo>
                          <a:pt x="8713" y="230795"/>
                        </a:lnTo>
                        <a:cubicBezTo>
                          <a:pt x="8713" y="230795"/>
                          <a:pt x="13495" y="219697"/>
                          <a:pt x="19393" y="206006"/>
                        </a:cubicBezTo>
                        <a:lnTo>
                          <a:pt x="93722" y="33500"/>
                        </a:lnTo>
                        <a:lnTo>
                          <a:pt x="148947" y="57296"/>
                        </a:lnTo>
                        <a:cubicBezTo>
                          <a:pt x="154846" y="43606"/>
                          <a:pt x="159628" y="32507"/>
                          <a:pt x="159628" y="32507"/>
                        </a:cubicBezTo>
                        <a:cubicBezTo>
                          <a:pt x="159628" y="32507"/>
                          <a:pt x="154846" y="43606"/>
                          <a:pt x="148947" y="57296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6E73B58-506C-438B-B965-A3DA80F32C82}"/>
                      </a:ext>
                    </a:extLst>
                  </p:cNvPr>
                  <p:cNvSpPr/>
                  <p:nvPr/>
                </p:nvSpPr>
                <p:spPr>
                  <a:xfrm>
                    <a:off x="5215360" y="2008767"/>
                    <a:ext cx="73446" cy="257060"/>
                  </a:xfrm>
                  <a:custGeom>
                    <a:avLst/>
                    <a:gdLst>
                      <a:gd name="connsiteX0" fmla="*/ 73408 w 73445"/>
                      <a:gd name="connsiteY0" fmla="*/ 221658 h 257060"/>
                      <a:gd name="connsiteX1" fmla="*/ 74217 w 73445"/>
                      <a:gd name="connsiteY1" fmla="*/ 248649 h 257060"/>
                      <a:gd name="connsiteX2" fmla="*/ 14084 w 73445"/>
                      <a:gd name="connsiteY2" fmla="*/ 250453 h 257060"/>
                      <a:gd name="connsiteX3" fmla="*/ 13274 w 73445"/>
                      <a:gd name="connsiteY3" fmla="*/ 223462 h 257060"/>
                      <a:gd name="connsiteX4" fmla="*/ 7639 w 73445"/>
                      <a:gd name="connsiteY4" fmla="*/ 35624 h 257060"/>
                      <a:gd name="connsiteX5" fmla="*/ 67773 w 73445"/>
                      <a:gd name="connsiteY5" fmla="*/ 33820 h 257060"/>
                      <a:gd name="connsiteX6" fmla="*/ 66963 w 73445"/>
                      <a:gd name="connsiteY6" fmla="*/ 6829 h 257060"/>
                      <a:gd name="connsiteX7" fmla="*/ 67773 w 73445"/>
                      <a:gd name="connsiteY7" fmla="*/ 33820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445" h="257060">
                        <a:moveTo>
                          <a:pt x="73408" y="221658"/>
                        </a:moveTo>
                        <a:cubicBezTo>
                          <a:pt x="73855" y="236565"/>
                          <a:pt x="74217" y="248649"/>
                          <a:pt x="74217" y="248649"/>
                        </a:cubicBezTo>
                        <a:lnTo>
                          <a:pt x="14084" y="250453"/>
                        </a:lnTo>
                        <a:cubicBezTo>
                          <a:pt x="14084" y="250453"/>
                          <a:pt x="13721" y="238369"/>
                          <a:pt x="13274" y="223462"/>
                        </a:cubicBezTo>
                        <a:lnTo>
                          <a:pt x="7639" y="35624"/>
                        </a:lnTo>
                        <a:lnTo>
                          <a:pt x="67773" y="33820"/>
                        </a:lnTo>
                        <a:cubicBezTo>
                          <a:pt x="67325" y="18913"/>
                          <a:pt x="66963" y="6829"/>
                          <a:pt x="66963" y="6829"/>
                        </a:cubicBezTo>
                        <a:cubicBezTo>
                          <a:pt x="66963" y="6829"/>
                          <a:pt x="67325" y="18913"/>
                          <a:pt x="67773" y="33820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C69D239-A779-420F-8EF2-7A5FD2C2942C}"/>
                      </a:ext>
                    </a:extLst>
                  </p:cNvPr>
                  <p:cNvSpPr/>
                  <p:nvPr/>
                </p:nvSpPr>
                <p:spPr>
                  <a:xfrm>
                    <a:off x="5273504" y="2011335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300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300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4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300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300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071C781-2B00-42CD-ADDC-66FEA5A1E7E8}"/>
                      </a:ext>
                    </a:extLst>
                  </p:cNvPr>
                  <p:cNvSpPr/>
                  <p:nvPr/>
                </p:nvSpPr>
                <p:spPr>
                  <a:xfrm>
                    <a:off x="5307332" y="2064196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299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299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3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299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299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EEC73A0-317B-4ABA-8E97-A3790178861D}"/>
                      </a:ext>
                    </a:extLst>
                  </p:cNvPr>
                  <p:cNvSpPr/>
                  <p:nvPr/>
                </p:nvSpPr>
                <p:spPr>
                  <a:xfrm>
                    <a:off x="5189390" y="2024697"/>
                    <a:ext cx="247880" cy="330506"/>
                  </a:xfrm>
                  <a:custGeom>
                    <a:avLst/>
                    <a:gdLst>
                      <a:gd name="connsiteX0" fmla="*/ 82830 w 247879"/>
                      <a:gd name="connsiteY0" fmla="*/ 6630 h 330506"/>
                      <a:gd name="connsiteX1" fmla="*/ 53635 w 247879"/>
                      <a:gd name="connsiteY1" fmla="*/ 58501 h 330506"/>
                      <a:gd name="connsiteX2" fmla="*/ 11220 w 247879"/>
                      <a:gd name="connsiteY2" fmla="*/ 204383 h 330506"/>
                      <a:gd name="connsiteX3" fmla="*/ 6630 w 247879"/>
                      <a:gd name="connsiteY3" fmla="*/ 302525 h 330506"/>
                      <a:gd name="connsiteX4" fmla="*/ 166742 w 247879"/>
                      <a:gd name="connsiteY4" fmla="*/ 325109 h 330506"/>
                      <a:gd name="connsiteX5" fmla="*/ 236148 w 247879"/>
                      <a:gd name="connsiteY5" fmla="*/ 102752 h 3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879" h="330506">
                        <a:moveTo>
                          <a:pt x="82830" y="6630"/>
                        </a:moveTo>
                        <a:cubicBezTo>
                          <a:pt x="81912" y="8834"/>
                          <a:pt x="68416" y="32703"/>
                          <a:pt x="53635" y="58501"/>
                        </a:cubicBezTo>
                        <a:cubicBezTo>
                          <a:pt x="28105" y="103067"/>
                          <a:pt x="13566" y="153076"/>
                          <a:pt x="11220" y="204383"/>
                        </a:cubicBezTo>
                        <a:lnTo>
                          <a:pt x="6630" y="302525"/>
                        </a:lnTo>
                        <a:cubicBezTo>
                          <a:pt x="6630" y="302525"/>
                          <a:pt x="162702" y="330526"/>
                          <a:pt x="166742" y="325109"/>
                        </a:cubicBezTo>
                        <a:cubicBezTo>
                          <a:pt x="275625" y="191071"/>
                          <a:pt x="236148" y="102752"/>
                          <a:pt x="236148" y="10275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24030AD-436C-42BD-BD9D-A7E9D7113958}"/>
                      </a:ext>
                    </a:extLst>
                  </p:cNvPr>
                  <p:cNvSpPr/>
                  <p:nvPr/>
                </p:nvSpPr>
                <p:spPr>
                  <a:xfrm>
                    <a:off x="5145873" y="2229335"/>
                    <a:ext cx="275422" cy="201976"/>
                  </a:xfrm>
                  <a:custGeom>
                    <a:avLst/>
                    <a:gdLst>
                      <a:gd name="connsiteX0" fmla="*/ 6630 w 275421"/>
                      <a:gd name="connsiteY0" fmla="*/ 89716 h 201975"/>
                      <a:gd name="connsiteX1" fmla="*/ 39130 w 275421"/>
                      <a:gd name="connsiteY1" fmla="*/ 6630 h 201975"/>
                      <a:gd name="connsiteX2" fmla="*/ 277553 w 275421"/>
                      <a:gd name="connsiteY2" fmla="*/ 107802 h 201975"/>
                      <a:gd name="connsiteX3" fmla="*/ 226967 w 275421"/>
                      <a:gd name="connsiteY3" fmla="*/ 201720 h 201975"/>
                      <a:gd name="connsiteX4" fmla="*/ 6630 w 275421"/>
                      <a:gd name="connsiteY4" fmla="*/ 89716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421" h="201975">
                        <a:moveTo>
                          <a:pt x="6630" y="89716"/>
                        </a:moveTo>
                        <a:lnTo>
                          <a:pt x="39130" y="6630"/>
                        </a:lnTo>
                        <a:lnTo>
                          <a:pt x="277553" y="107802"/>
                        </a:lnTo>
                        <a:lnTo>
                          <a:pt x="226967" y="201720"/>
                        </a:lnTo>
                        <a:lnTo>
                          <a:pt x="6630" y="897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D596E2D5-C78B-4B32-854E-ADB7FE3A4ADA}"/>
                      </a:ext>
                    </a:extLst>
                  </p:cNvPr>
                  <p:cNvSpPr/>
                  <p:nvPr/>
                </p:nvSpPr>
                <p:spPr>
                  <a:xfrm>
                    <a:off x="4256904" y="2276432"/>
                    <a:ext cx="1165952" cy="899711"/>
                  </a:xfrm>
                  <a:custGeom>
                    <a:avLst/>
                    <a:gdLst>
                      <a:gd name="connsiteX0" fmla="*/ 1162942 w 1165951"/>
                      <a:gd name="connsiteY0" fmla="*/ 122124 h 899710"/>
                      <a:gd name="connsiteX1" fmla="*/ 953346 w 1165951"/>
                      <a:gd name="connsiteY1" fmla="*/ 635142 h 899710"/>
                      <a:gd name="connsiteX2" fmla="*/ 566838 w 1165951"/>
                      <a:gd name="connsiteY2" fmla="*/ 895324 h 899710"/>
                      <a:gd name="connsiteX3" fmla="*/ 451161 w 1165951"/>
                      <a:gd name="connsiteY3" fmla="*/ 866405 h 899710"/>
                      <a:gd name="connsiteX4" fmla="*/ 50239 w 1165951"/>
                      <a:gd name="connsiteY4" fmla="*/ 624493 h 899710"/>
                      <a:gd name="connsiteX5" fmla="*/ 6630 w 1165951"/>
                      <a:gd name="connsiteY5" fmla="*/ 207504 h 899710"/>
                      <a:gd name="connsiteX6" fmla="*/ 485588 w 1165951"/>
                      <a:gd name="connsiteY6" fmla="*/ 541407 h 899710"/>
                      <a:gd name="connsiteX7" fmla="*/ 614118 w 1165951"/>
                      <a:gd name="connsiteY7" fmla="*/ 573448 h 899710"/>
                      <a:gd name="connsiteX8" fmla="*/ 695368 w 1165951"/>
                      <a:gd name="connsiteY8" fmla="*/ 503766 h 899710"/>
                      <a:gd name="connsiteX9" fmla="*/ 895233 w 1165951"/>
                      <a:gd name="connsiteY9" fmla="*/ 6630 h 89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5951" h="899710">
                        <a:moveTo>
                          <a:pt x="1162942" y="122124"/>
                        </a:moveTo>
                        <a:cubicBezTo>
                          <a:pt x="1162942" y="122124"/>
                          <a:pt x="953989" y="633398"/>
                          <a:pt x="953346" y="635142"/>
                        </a:cubicBezTo>
                        <a:cubicBezTo>
                          <a:pt x="891927" y="793143"/>
                          <a:pt x="736131" y="914879"/>
                          <a:pt x="566838" y="895324"/>
                        </a:cubicBezTo>
                        <a:cubicBezTo>
                          <a:pt x="527603" y="888626"/>
                          <a:pt x="488932" y="878959"/>
                          <a:pt x="451161" y="866405"/>
                        </a:cubicBezTo>
                        <a:cubicBezTo>
                          <a:pt x="417284" y="854286"/>
                          <a:pt x="50239" y="624493"/>
                          <a:pt x="50239" y="624493"/>
                        </a:cubicBezTo>
                        <a:lnTo>
                          <a:pt x="6630" y="207504"/>
                        </a:lnTo>
                        <a:cubicBezTo>
                          <a:pt x="6630" y="207504"/>
                          <a:pt x="459515" y="524882"/>
                          <a:pt x="485588" y="541407"/>
                        </a:cubicBezTo>
                        <a:cubicBezTo>
                          <a:pt x="530390" y="569684"/>
                          <a:pt x="590708" y="582537"/>
                          <a:pt x="614118" y="573448"/>
                        </a:cubicBezTo>
                        <a:cubicBezTo>
                          <a:pt x="655891" y="558116"/>
                          <a:pt x="674528" y="538928"/>
                          <a:pt x="695368" y="503766"/>
                        </a:cubicBezTo>
                        <a:cubicBezTo>
                          <a:pt x="798192" y="331169"/>
                          <a:pt x="895233" y="6630"/>
                          <a:pt x="895233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7A192E-0ACF-4A20-AFA5-4D4341A4CD09}"/>
                      </a:ext>
                    </a:extLst>
                  </p:cNvPr>
                  <p:cNvSpPr/>
                  <p:nvPr/>
                </p:nvSpPr>
                <p:spPr>
                  <a:xfrm>
                    <a:off x="3657770" y="4138283"/>
                    <a:ext cx="936434" cy="468217"/>
                  </a:xfrm>
                  <a:custGeom>
                    <a:avLst/>
                    <a:gdLst>
                      <a:gd name="connsiteX0" fmla="*/ 934709 w 936433"/>
                      <a:gd name="connsiteY0" fmla="*/ 147279 h 468216"/>
                      <a:gd name="connsiteX1" fmla="*/ 708037 w 936433"/>
                      <a:gd name="connsiteY1" fmla="*/ 422701 h 468216"/>
                      <a:gd name="connsiteX2" fmla="*/ 286458 w 936433"/>
                      <a:gd name="connsiteY2" fmla="*/ 463463 h 468216"/>
                      <a:gd name="connsiteX3" fmla="*/ 249736 w 936433"/>
                      <a:gd name="connsiteY3" fmla="*/ 464198 h 468216"/>
                      <a:gd name="connsiteX4" fmla="*/ 160682 w 936433"/>
                      <a:gd name="connsiteY4" fmla="*/ 443082 h 468216"/>
                      <a:gd name="connsiteX5" fmla="*/ 146269 w 936433"/>
                      <a:gd name="connsiteY5" fmla="*/ 436105 h 468216"/>
                      <a:gd name="connsiteX6" fmla="*/ 11863 w 936433"/>
                      <a:gd name="connsiteY6" fmla="*/ 236883 h 468216"/>
                      <a:gd name="connsiteX7" fmla="*/ 6630 w 936433"/>
                      <a:gd name="connsiteY7" fmla="*/ 102385 h 468216"/>
                      <a:gd name="connsiteX8" fmla="*/ 913410 w 936433"/>
                      <a:gd name="connsiteY8" fmla="*/ 6630 h 46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6433" h="468216">
                        <a:moveTo>
                          <a:pt x="934709" y="147279"/>
                        </a:moveTo>
                        <a:cubicBezTo>
                          <a:pt x="948138" y="285918"/>
                          <a:pt x="846670" y="409207"/>
                          <a:pt x="708037" y="422701"/>
                        </a:cubicBezTo>
                        <a:lnTo>
                          <a:pt x="286458" y="463463"/>
                        </a:lnTo>
                        <a:cubicBezTo>
                          <a:pt x="274254" y="464648"/>
                          <a:pt x="261977" y="464894"/>
                          <a:pt x="249736" y="464198"/>
                        </a:cubicBezTo>
                        <a:cubicBezTo>
                          <a:pt x="218995" y="462771"/>
                          <a:pt x="188791" y="455610"/>
                          <a:pt x="160682" y="443082"/>
                        </a:cubicBezTo>
                        <a:cubicBezTo>
                          <a:pt x="155817" y="440970"/>
                          <a:pt x="150951" y="438583"/>
                          <a:pt x="146269" y="436105"/>
                        </a:cubicBezTo>
                        <a:cubicBezTo>
                          <a:pt x="70580" y="396789"/>
                          <a:pt x="19980" y="321787"/>
                          <a:pt x="11863" y="236883"/>
                        </a:cubicBezTo>
                        <a:lnTo>
                          <a:pt x="6630" y="102385"/>
                        </a:lnTo>
                        <a:lnTo>
                          <a:pt x="913410" y="6630"/>
                        </a:lnTo>
                        <a:close/>
                      </a:path>
                    </a:pathLst>
                  </a:custGeom>
                  <a:solidFill>
                    <a:srgbClr val="0C164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7F0C1C8-97AE-4BF9-914A-9180A03E6180}"/>
                      </a:ext>
                    </a:extLst>
                  </p:cNvPr>
                  <p:cNvSpPr/>
                  <p:nvPr/>
                </p:nvSpPr>
                <p:spPr>
                  <a:xfrm>
                    <a:off x="3806258" y="1994639"/>
                    <a:ext cx="358048" cy="578386"/>
                  </a:xfrm>
                  <a:custGeom>
                    <a:avLst/>
                    <a:gdLst>
                      <a:gd name="connsiteX0" fmla="*/ 195524 w 358048"/>
                      <a:gd name="connsiteY0" fmla="*/ 18609 h 578385"/>
                      <a:gd name="connsiteX1" fmla="*/ 294773 w 358048"/>
                      <a:gd name="connsiteY1" fmla="*/ 7336 h 578385"/>
                      <a:gd name="connsiteX2" fmla="*/ 355291 w 358048"/>
                      <a:gd name="connsiteY2" fmla="*/ 540156 h 578385"/>
                      <a:gd name="connsiteX3" fmla="*/ 256043 w 358048"/>
                      <a:gd name="connsiteY3" fmla="*/ 551429 h 578385"/>
                      <a:gd name="connsiteX4" fmla="*/ 167103 w 358048"/>
                      <a:gd name="connsiteY4" fmla="*/ 561531 h 578385"/>
                      <a:gd name="connsiteX5" fmla="*/ 106584 w 358048"/>
                      <a:gd name="connsiteY5" fmla="*/ 28711 h 578385"/>
                      <a:gd name="connsiteX6" fmla="*/ 7336 w 358048"/>
                      <a:gd name="connsiteY6" fmla="*/ 39984 h 578385"/>
                      <a:gd name="connsiteX7" fmla="*/ 106584 w 358048"/>
                      <a:gd name="connsiteY7" fmla="*/ 28711 h 57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8048" h="578385">
                        <a:moveTo>
                          <a:pt x="195524" y="18609"/>
                        </a:moveTo>
                        <a:cubicBezTo>
                          <a:pt x="250337" y="12383"/>
                          <a:pt x="294773" y="7336"/>
                          <a:pt x="294773" y="7336"/>
                        </a:cubicBezTo>
                        <a:lnTo>
                          <a:pt x="355291" y="540156"/>
                        </a:lnTo>
                        <a:cubicBezTo>
                          <a:pt x="355291" y="540156"/>
                          <a:pt x="310856" y="545203"/>
                          <a:pt x="256043" y="551429"/>
                        </a:cubicBezTo>
                        <a:lnTo>
                          <a:pt x="167103" y="561531"/>
                        </a:lnTo>
                        <a:lnTo>
                          <a:pt x="106584" y="28711"/>
                        </a:lnTo>
                        <a:cubicBezTo>
                          <a:pt x="51771" y="34937"/>
                          <a:pt x="7336" y="39984"/>
                          <a:pt x="7336" y="39984"/>
                        </a:cubicBezTo>
                        <a:cubicBezTo>
                          <a:pt x="7336" y="39984"/>
                          <a:pt x="51771" y="34937"/>
                          <a:pt x="106584" y="28711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3410215-2169-42DF-9A5D-BFD74CBBD6D1}"/>
                      </a:ext>
                    </a:extLst>
                  </p:cNvPr>
                  <p:cNvSpPr/>
                  <p:nvPr/>
                </p:nvSpPr>
                <p:spPr>
                  <a:xfrm>
                    <a:off x="3583073" y="1232029"/>
                    <a:ext cx="918072" cy="945614"/>
                  </a:xfrm>
                  <a:custGeom>
                    <a:avLst/>
                    <a:gdLst>
                      <a:gd name="connsiteX0" fmla="*/ 918058 w 918072"/>
                      <a:gd name="connsiteY0" fmla="*/ 442902 h 945614"/>
                      <a:gd name="connsiteX1" fmla="*/ 918058 w 918072"/>
                      <a:gd name="connsiteY1" fmla="*/ 463191 h 945614"/>
                      <a:gd name="connsiteX2" fmla="*/ 907776 w 918072"/>
                      <a:gd name="connsiteY2" fmla="*/ 558763 h 945614"/>
                      <a:gd name="connsiteX3" fmla="*/ 481882 w 918072"/>
                      <a:gd name="connsiteY3" fmla="*/ 917729 h 945614"/>
                      <a:gd name="connsiteX4" fmla="*/ 192873 w 918072"/>
                      <a:gd name="connsiteY4" fmla="*/ 912037 h 945614"/>
                      <a:gd name="connsiteX5" fmla="*/ 120804 w 918072"/>
                      <a:gd name="connsiteY5" fmla="*/ 840519 h 945614"/>
                      <a:gd name="connsiteX6" fmla="*/ 97118 w 918072"/>
                      <a:gd name="connsiteY6" fmla="*/ 808478 h 945614"/>
                      <a:gd name="connsiteX7" fmla="*/ 7055 w 918072"/>
                      <a:gd name="connsiteY7" fmla="*/ 482012 h 945614"/>
                      <a:gd name="connsiteX8" fmla="*/ 422024 w 918072"/>
                      <a:gd name="connsiteY8" fmla="*/ 8378 h 945614"/>
                      <a:gd name="connsiteX9" fmla="*/ 442680 w 918072"/>
                      <a:gd name="connsiteY9" fmla="*/ 7093 h 945614"/>
                      <a:gd name="connsiteX10" fmla="*/ 822854 w 918072"/>
                      <a:gd name="connsiteY10" fmla="*/ 182904 h 945614"/>
                      <a:gd name="connsiteX11" fmla="*/ 822854 w 918072"/>
                      <a:gd name="connsiteY11" fmla="*/ 182904 h 945614"/>
                      <a:gd name="connsiteX12" fmla="*/ 918058 w 918072"/>
                      <a:gd name="connsiteY12" fmla="*/ 442810 h 94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18072" h="945614">
                        <a:moveTo>
                          <a:pt x="918058" y="442902"/>
                        </a:moveTo>
                        <a:cubicBezTo>
                          <a:pt x="918058" y="449604"/>
                          <a:pt x="918058" y="456398"/>
                          <a:pt x="918058" y="463191"/>
                        </a:cubicBezTo>
                        <a:cubicBezTo>
                          <a:pt x="917960" y="495319"/>
                          <a:pt x="914514" y="527349"/>
                          <a:pt x="907776" y="558763"/>
                        </a:cubicBezTo>
                        <a:cubicBezTo>
                          <a:pt x="864016" y="761380"/>
                          <a:pt x="688983" y="908907"/>
                          <a:pt x="481882" y="917729"/>
                        </a:cubicBezTo>
                        <a:cubicBezTo>
                          <a:pt x="368133" y="922595"/>
                          <a:pt x="275500" y="977587"/>
                          <a:pt x="192873" y="912037"/>
                        </a:cubicBezTo>
                        <a:cubicBezTo>
                          <a:pt x="166228" y="890994"/>
                          <a:pt x="142052" y="867002"/>
                          <a:pt x="120804" y="840519"/>
                        </a:cubicBezTo>
                        <a:cubicBezTo>
                          <a:pt x="112480" y="830176"/>
                          <a:pt x="104585" y="819495"/>
                          <a:pt x="97118" y="808478"/>
                        </a:cubicBezTo>
                        <a:cubicBezTo>
                          <a:pt x="52041" y="741276"/>
                          <a:pt x="10819" y="568770"/>
                          <a:pt x="7055" y="482012"/>
                        </a:cubicBezTo>
                        <a:cubicBezTo>
                          <a:pt x="-3377" y="238623"/>
                          <a:pt x="179376" y="30034"/>
                          <a:pt x="422024" y="8378"/>
                        </a:cubicBezTo>
                        <a:cubicBezTo>
                          <a:pt x="428909" y="7828"/>
                          <a:pt x="435795" y="7368"/>
                          <a:pt x="442680" y="7093"/>
                        </a:cubicBezTo>
                        <a:cubicBezTo>
                          <a:pt x="590446" y="431"/>
                          <a:pt x="732232" y="66000"/>
                          <a:pt x="822854" y="182904"/>
                        </a:cubicBezTo>
                        <a:lnTo>
                          <a:pt x="822854" y="182904"/>
                        </a:lnTo>
                        <a:cubicBezTo>
                          <a:pt x="880746" y="257586"/>
                          <a:pt x="914013" y="348405"/>
                          <a:pt x="918058" y="44281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1153F-C994-4FF5-B1C3-226333AD3091}"/>
                      </a:ext>
                    </a:extLst>
                  </p:cNvPr>
                  <p:cNvSpPr/>
                  <p:nvPr/>
                </p:nvSpPr>
                <p:spPr>
                  <a:xfrm>
                    <a:off x="3730481" y="1754148"/>
                    <a:ext cx="183614" cy="174434"/>
                  </a:xfrm>
                  <a:custGeom>
                    <a:avLst/>
                    <a:gdLst>
                      <a:gd name="connsiteX0" fmla="*/ 178126 w 183614"/>
                      <a:gd name="connsiteY0" fmla="*/ 82181 h 174433"/>
                      <a:gd name="connsiteX1" fmla="*/ 174454 w 183614"/>
                      <a:gd name="connsiteY1" fmla="*/ 110916 h 174433"/>
                      <a:gd name="connsiteX2" fmla="*/ 157837 w 183614"/>
                      <a:gd name="connsiteY2" fmla="*/ 142315 h 174433"/>
                      <a:gd name="connsiteX3" fmla="*/ 101926 w 183614"/>
                      <a:gd name="connsiteY3" fmla="*/ 171326 h 174433"/>
                      <a:gd name="connsiteX4" fmla="*/ 53544 w 183614"/>
                      <a:gd name="connsiteY4" fmla="*/ 174263 h 174433"/>
                      <a:gd name="connsiteX5" fmla="*/ 16821 w 183614"/>
                      <a:gd name="connsiteY5" fmla="*/ 176650 h 174433"/>
                      <a:gd name="connsiteX6" fmla="*/ 9843 w 183614"/>
                      <a:gd name="connsiteY6" fmla="*/ 66482 h 174433"/>
                      <a:gd name="connsiteX7" fmla="*/ 9843 w 183614"/>
                      <a:gd name="connsiteY7" fmla="*/ 66482 h 174433"/>
                      <a:gd name="connsiteX8" fmla="*/ 8466 w 183614"/>
                      <a:gd name="connsiteY8" fmla="*/ 46100 h 174433"/>
                      <a:gd name="connsiteX9" fmla="*/ 7456 w 183614"/>
                      <a:gd name="connsiteY9" fmla="*/ 30310 h 174433"/>
                      <a:gd name="connsiteX10" fmla="*/ 6630 w 183614"/>
                      <a:gd name="connsiteY10" fmla="*/ 15804 h 174433"/>
                      <a:gd name="connsiteX11" fmla="*/ 6630 w 183614"/>
                      <a:gd name="connsiteY11" fmla="*/ 12132 h 174433"/>
                      <a:gd name="connsiteX12" fmla="*/ 6630 w 183614"/>
                      <a:gd name="connsiteY12" fmla="*/ 12132 h 174433"/>
                      <a:gd name="connsiteX13" fmla="*/ 92011 w 183614"/>
                      <a:gd name="connsiteY13" fmla="*/ 6807 h 174433"/>
                      <a:gd name="connsiteX14" fmla="*/ 171241 w 183614"/>
                      <a:gd name="connsiteY14" fmla="*/ 54088 h 174433"/>
                      <a:gd name="connsiteX15" fmla="*/ 178126 w 183614"/>
                      <a:gd name="connsiteY15" fmla="*/ 82181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614" h="174433">
                        <a:moveTo>
                          <a:pt x="178126" y="82181"/>
                        </a:moveTo>
                        <a:cubicBezTo>
                          <a:pt x="178726" y="91905"/>
                          <a:pt x="177480" y="101655"/>
                          <a:pt x="174454" y="110916"/>
                        </a:cubicBezTo>
                        <a:cubicBezTo>
                          <a:pt x="171135" y="122414"/>
                          <a:pt x="165478" y="133104"/>
                          <a:pt x="157837" y="142315"/>
                        </a:cubicBezTo>
                        <a:cubicBezTo>
                          <a:pt x="143762" y="158988"/>
                          <a:pt x="123663" y="169417"/>
                          <a:pt x="101926" y="171326"/>
                        </a:cubicBezTo>
                        <a:lnTo>
                          <a:pt x="53544" y="174263"/>
                        </a:lnTo>
                        <a:lnTo>
                          <a:pt x="16821" y="176650"/>
                        </a:lnTo>
                        <a:lnTo>
                          <a:pt x="9843" y="66482"/>
                        </a:lnTo>
                        <a:lnTo>
                          <a:pt x="9843" y="66482"/>
                        </a:lnTo>
                        <a:lnTo>
                          <a:pt x="8466" y="46100"/>
                        </a:lnTo>
                        <a:lnTo>
                          <a:pt x="7456" y="30310"/>
                        </a:lnTo>
                        <a:lnTo>
                          <a:pt x="6630" y="15804"/>
                        </a:lnTo>
                        <a:lnTo>
                          <a:pt x="6630" y="12132"/>
                        </a:lnTo>
                        <a:lnTo>
                          <a:pt x="6630" y="12132"/>
                        </a:lnTo>
                        <a:lnTo>
                          <a:pt x="92011" y="6807"/>
                        </a:lnTo>
                        <a:cubicBezTo>
                          <a:pt x="125676" y="4589"/>
                          <a:pt x="157209" y="23406"/>
                          <a:pt x="171241" y="54088"/>
                        </a:cubicBezTo>
                        <a:cubicBezTo>
                          <a:pt x="175375" y="62903"/>
                          <a:pt x="177716" y="72452"/>
                          <a:pt x="178126" y="82181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DAF5AA1-1854-4772-8D7C-B0EC7A319ED6}"/>
                      </a:ext>
                    </a:extLst>
                  </p:cNvPr>
                  <p:cNvSpPr/>
                  <p:nvPr/>
                </p:nvSpPr>
                <p:spPr>
                  <a:xfrm>
                    <a:off x="3730883" y="1368377"/>
                    <a:ext cx="771181" cy="954795"/>
                  </a:xfrm>
                  <a:custGeom>
                    <a:avLst/>
                    <a:gdLst>
                      <a:gd name="connsiteX0" fmla="*/ 756202 w 771180"/>
                      <a:gd name="connsiteY0" fmla="*/ 355212 h 954795"/>
                      <a:gd name="connsiteX1" fmla="*/ 767310 w 771180"/>
                      <a:gd name="connsiteY1" fmla="*/ 533134 h 954795"/>
                      <a:gd name="connsiteX2" fmla="*/ 768962 w 771180"/>
                      <a:gd name="connsiteY2" fmla="*/ 559758 h 954795"/>
                      <a:gd name="connsiteX3" fmla="*/ 768962 w 771180"/>
                      <a:gd name="connsiteY3" fmla="*/ 611905 h 954795"/>
                      <a:gd name="connsiteX4" fmla="*/ 483442 w 771180"/>
                      <a:gd name="connsiteY4" fmla="*/ 944155 h 954795"/>
                      <a:gd name="connsiteX5" fmla="*/ 469028 w 771180"/>
                      <a:gd name="connsiteY5" fmla="*/ 947276 h 954795"/>
                      <a:gd name="connsiteX6" fmla="*/ 417433 w 771180"/>
                      <a:gd name="connsiteY6" fmla="*/ 954162 h 954795"/>
                      <a:gd name="connsiteX7" fmla="*/ 366755 w 771180"/>
                      <a:gd name="connsiteY7" fmla="*/ 954162 h 954795"/>
                      <a:gd name="connsiteX8" fmla="*/ 272653 w 771180"/>
                      <a:gd name="connsiteY8" fmla="*/ 935158 h 954795"/>
                      <a:gd name="connsiteX9" fmla="*/ 272653 w 771180"/>
                      <a:gd name="connsiteY9" fmla="*/ 935158 h 954795"/>
                      <a:gd name="connsiteX10" fmla="*/ 22753 w 771180"/>
                      <a:gd name="connsiteY10" fmla="*/ 636968 h 954795"/>
                      <a:gd name="connsiteX11" fmla="*/ 21193 w 771180"/>
                      <a:gd name="connsiteY11" fmla="*/ 624299 h 954795"/>
                      <a:gd name="connsiteX12" fmla="*/ 19724 w 771180"/>
                      <a:gd name="connsiteY12" fmla="*/ 609242 h 954795"/>
                      <a:gd name="connsiteX13" fmla="*/ 19724 w 771180"/>
                      <a:gd name="connsiteY13" fmla="*/ 606580 h 954795"/>
                      <a:gd name="connsiteX14" fmla="*/ 18897 w 771180"/>
                      <a:gd name="connsiteY14" fmla="*/ 594553 h 954795"/>
                      <a:gd name="connsiteX15" fmla="*/ 16969 w 771180"/>
                      <a:gd name="connsiteY15" fmla="*/ 562788 h 954795"/>
                      <a:gd name="connsiteX16" fmla="*/ 9992 w 771180"/>
                      <a:gd name="connsiteY16" fmla="*/ 453813 h 954795"/>
                      <a:gd name="connsiteX17" fmla="*/ 9992 w 771180"/>
                      <a:gd name="connsiteY17" fmla="*/ 452527 h 954795"/>
                      <a:gd name="connsiteX18" fmla="*/ 8799 w 771180"/>
                      <a:gd name="connsiteY18" fmla="*/ 432330 h 954795"/>
                      <a:gd name="connsiteX19" fmla="*/ 7789 w 771180"/>
                      <a:gd name="connsiteY19" fmla="*/ 416539 h 954795"/>
                      <a:gd name="connsiteX20" fmla="*/ 6963 w 771180"/>
                      <a:gd name="connsiteY20" fmla="*/ 402033 h 954795"/>
                      <a:gd name="connsiteX21" fmla="*/ 6963 w 771180"/>
                      <a:gd name="connsiteY21" fmla="*/ 398361 h 954795"/>
                      <a:gd name="connsiteX22" fmla="*/ 12655 w 771180"/>
                      <a:gd name="connsiteY22" fmla="*/ 324273 h 954795"/>
                      <a:gd name="connsiteX23" fmla="*/ 25049 w 771180"/>
                      <a:gd name="connsiteY23" fmla="*/ 275064 h 954795"/>
                      <a:gd name="connsiteX24" fmla="*/ 27252 w 771180"/>
                      <a:gd name="connsiteY24" fmla="*/ 267719 h 954795"/>
                      <a:gd name="connsiteX25" fmla="*/ 42216 w 771180"/>
                      <a:gd name="connsiteY25" fmla="*/ 228977 h 954795"/>
                      <a:gd name="connsiteX26" fmla="*/ 134850 w 771180"/>
                      <a:gd name="connsiteY26" fmla="*/ 103568 h 954795"/>
                      <a:gd name="connsiteX27" fmla="*/ 159087 w 771180"/>
                      <a:gd name="connsiteY27" fmla="*/ 83554 h 954795"/>
                      <a:gd name="connsiteX28" fmla="*/ 638688 w 771180"/>
                      <a:gd name="connsiteY28" fmla="*/ 99988 h 954795"/>
                      <a:gd name="connsiteX29" fmla="*/ 727098 w 771180"/>
                      <a:gd name="connsiteY29" fmla="*/ 222367 h 954795"/>
                      <a:gd name="connsiteX30" fmla="*/ 746469 w 771180"/>
                      <a:gd name="connsiteY30" fmla="*/ 278277 h 954795"/>
                      <a:gd name="connsiteX31" fmla="*/ 756201 w 771180"/>
                      <a:gd name="connsiteY31" fmla="*/ 355212 h 95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1180" h="954795">
                        <a:moveTo>
                          <a:pt x="756202" y="355212"/>
                        </a:moveTo>
                        <a:lnTo>
                          <a:pt x="767310" y="533134"/>
                        </a:lnTo>
                        <a:lnTo>
                          <a:pt x="768962" y="559758"/>
                        </a:lnTo>
                        <a:cubicBezTo>
                          <a:pt x="770203" y="577118"/>
                          <a:pt x="770203" y="594545"/>
                          <a:pt x="768962" y="611905"/>
                        </a:cubicBezTo>
                        <a:cubicBezTo>
                          <a:pt x="755307" y="772601"/>
                          <a:pt x="640255" y="906482"/>
                          <a:pt x="483442" y="944155"/>
                        </a:cubicBezTo>
                        <a:cubicBezTo>
                          <a:pt x="478668" y="945441"/>
                          <a:pt x="474261" y="946450"/>
                          <a:pt x="469028" y="947276"/>
                        </a:cubicBezTo>
                        <a:cubicBezTo>
                          <a:pt x="452023" y="950841"/>
                          <a:pt x="434777" y="953142"/>
                          <a:pt x="417433" y="954162"/>
                        </a:cubicBezTo>
                        <a:cubicBezTo>
                          <a:pt x="400561" y="955357"/>
                          <a:pt x="383626" y="955357"/>
                          <a:pt x="366755" y="954162"/>
                        </a:cubicBezTo>
                        <a:cubicBezTo>
                          <a:pt x="334694" y="951950"/>
                          <a:pt x="303059" y="945562"/>
                          <a:pt x="272653" y="935158"/>
                        </a:cubicBezTo>
                        <a:lnTo>
                          <a:pt x="272653" y="935158"/>
                        </a:lnTo>
                        <a:cubicBezTo>
                          <a:pt x="140119" y="890352"/>
                          <a:pt x="43695" y="775295"/>
                          <a:pt x="22753" y="636968"/>
                        </a:cubicBezTo>
                        <a:cubicBezTo>
                          <a:pt x="22111" y="632653"/>
                          <a:pt x="21468" y="628522"/>
                          <a:pt x="21193" y="624299"/>
                        </a:cubicBezTo>
                        <a:cubicBezTo>
                          <a:pt x="20421" y="619311"/>
                          <a:pt x="19931" y="614285"/>
                          <a:pt x="19724" y="609242"/>
                        </a:cubicBezTo>
                        <a:lnTo>
                          <a:pt x="19724" y="606580"/>
                        </a:lnTo>
                        <a:lnTo>
                          <a:pt x="18897" y="594553"/>
                        </a:lnTo>
                        <a:lnTo>
                          <a:pt x="16969" y="562788"/>
                        </a:lnTo>
                        <a:lnTo>
                          <a:pt x="9992" y="453813"/>
                        </a:lnTo>
                        <a:lnTo>
                          <a:pt x="9992" y="452527"/>
                        </a:lnTo>
                        <a:lnTo>
                          <a:pt x="8799" y="432330"/>
                        </a:lnTo>
                        <a:lnTo>
                          <a:pt x="7789" y="416539"/>
                        </a:lnTo>
                        <a:lnTo>
                          <a:pt x="6963" y="402033"/>
                        </a:lnTo>
                        <a:lnTo>
                          <a:pt x="6963" y="398361"/>
                        </a:lnTo>
                        <a:cubicBezTo>
                          <a:pt x="5795" y="373525"/>
                          <a:pt x="7707" y="348639"/>
                          <a:pt x="12655" y="324273"/>
                        </a:cubicBezTo>
                        <a:cubicBezTo>
                          <a:pt x="15723" y="307620"/>
                          <a:pt x="19863" y="291183"/>
                          <a:pt x="25049" y="275064"/>
                        </a:cubicBezTo>
                        <a:cubicBezTo>
                          <a:pt x="25691" y="272402"/>
                          <a:pt x="26426" y="270106"/>
                          <a:pt x="27252" y="267719"/>
                        </a:cubicBezTo>
                        <a:cubicBezTo>
                          <a:pt x="31448" y="254513"/>
                          <a:pt x="36446" y="241575"/>
                          <a:pt x="42216" y="228977"/>
                        </a:cubicBezTo>
                        <a:cubicBezTo>
                          <a:pt x="64020" y="181177"/>
                          <a:pt x="95572" y="138461"/>
                          <a:pt x="134850" y="103568"/>
                        </a:cubicBezTo>
                        <a:cubicBezTo>
                          <a:pt x="142654" y="96591"/>
                          <a:pt x="150824" y="89889"/>
                          <a:pt x="159087" y="83554"/>
                        </a:cubicBezTo>
                        <a:cubicBezTo>
                          <a:pt x="302787" y="-24877"/>
                          <a:pt x="502747" y="-18025"/>
                          <a:pt x="638688" y="99988"/>
                        </a:cubicBezTo>
                        <a:cubicBezTo>
                          <a:pt x="676456" y="134091"/>
                          <a:pt x="706586" y="175797"/>
                          <a:pt x="727098" y="222367"/>
                        </a:cubicBezTo>
                        <a:cubicBezTo>
                          <a:pt x="735553" y="240250"/>
                          <a:pt x="742048" y="258996"/>
                          <a:pt x="746469" y="278277"/>
                        </a:cubicBezTo>
                        <a:cubicBezTo>
                          <a:pt x="751915" y="303595"/>
                          <a:pt x="755171" y="329335"/>
                          <a:pt x="756201" y="35521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2AF5527-02EE-4564-BCBE-0DC7EA6369FC}"/>
                      </a:ext>
                    </a:extLst>
                  </p:cNvPr>
                  <p:cNvSpPr/>
                  <p:nvPr/>
                </p:nvSpPr>
                <p:spPr>
                  <a:xfrm>
                    <a:off x="3652108" y="1811337"/>
                    <a:ext cx="137711" cy="192795"/>
                  </a:xfrm>
                  <a:custGeom>
                    <a:avLst/>
                    <a:gdLst>
                      <a:gd name="connsiteX0" fmla="*/ 125031 w 137710"/>
                      <a:gd name="connsiteY0" fmla="*/ 6630 h 192795"/>
                      <a:gd name="connsiteX1" fmla="*/ 131917 w 137710"/>
                      <a:gd name="connsiteY1" fmla="*/ 116799 h 192795"/>
                      <a:gd name="connsiteX2" fmla="*/ 136507 w 137710"/>
                      <a:gd name="connsiteY2" fmla="*/ 191438 h 192795"/>
                      <a:gd name="connsiteX3" fmla="*/ 107221 w 137710"/>
                      <a:gd name="connsiteY3" fmla="*/ 193274 h 192795"/>
                      <a:gd name="connsiteX4" fmla="*/ 100886 w 137710"/>
                      <a:gd name="connsiteY4" fmla="*/ 193274 h 192795"/>
                      <a:gd name="connsiteX5" fmla="*/ 6783 w 137710"/>
                      <a:gd name="connsiteY5" fmla="*/ 103762 h 192795"/>
                      <a:gd name="connsiteX6" fmla="*/ 30470 w 137710"/>
                      <a:gd name="connsiteY6" fmla="*/ 37936 h 192795"/>
                      <a:gd name="connsiteX7" fmla="*/ 87849 w 137710"/>
                      <a:gd name="connsiteY7" fmla="*/ 9017 h 192795"/>
                      <a:gd name="connsiteX8" fmla="*/ 87849 w 137710"/>
                      <a:gd name="connsiteY8" fmla="*/ 9017 h 192795"/>
                      <a:gd name="connsiteX9" fmla="*/ 95469 w 137710"/>
                      <a:gd name="connsiteY9" fmla="*/ 8099 h 192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710" h="192795">
                        <a:moveTo>
                          <a:pt x="125031" y="6630"/>
                        </a:moveTo>
                        <a:lnTo>
                          <a:pt x="131917" y="116799"/>
                        </a:lnTo>
                        <a:lnTo>
                          <a:pt x="136507" y="191438"/>
                        </a:lnTo>
                        <a:lnTo>
                          <a:pt x="107221" y="193274"/>
                        </a:lnTo>
                        <a:cubicBezTo>
                          <a:pt x="105017" y="193274"/>
                          <a:pt x="102906" y="193274"/>
                          <a:pt x="100886" y="193274"/>
                        </a:cubicBezTo>
                        <a:cubicBezTo>
                          <a:pt x="51127" y="192172"/>
                          <a:pt x="10370" y="153404"/>
                          <a:pt x="6783" y="103762"/>
                        </a:cubicBezTo>
                        <a:cubicBezTo>
                          <a:pt x="5358" y="79506"/>
                          <a:pt x="13916" y="55723"/>
                          <a:pt x="30470" y="37936"/>
                        </a:cubicBezTo>
                        <a:cubicBezTo>
                          <a:pt x="45447" y="21645"/>
                          <a:pt x="65844" y="11365"/>
                          <a:pt x="87849" y="9017"/>
                        </a:cubicBezTo>
                        <a:lnTo>
                          <a:pt x="87849" y="9017"/>
                        </a:lnTo>
                        <a:cubicBezTo>
                          <a:pt x="90356" y="8480"/>
                          <a:pt x="92907" y="8173"/>
                          <a:pt x="95469" y="8099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8C376E6-E55B-4AD9-A549-25910645AAED}"/>
                      </a:ext>
                    </a:extLst>
                  </p:cNvPr>
                  <p:cNvSpPr/>
                  <p:nvPr/>
                </p:nvSpPr>
                <p:spPr>
                  <a:xfrm>
                    <a:off x="3652384" y="1658257"/>
                    <a:ext cx="486578" cy="670193"/>
                  </a:xfrm>
                  <a:custGeom>
                    <a:avLst/>
                    <a:gdLst>
                      <a:gd name="connsiteX0" fmla="*/ 485099 w 486578"/>
                      <a:gd name="connsiteY0" fmla="*/ 664098 h 670192"/>
                      <a:gd name="connsiteX1" fmla="*/ 350785 w 486578"/>
                      <a:gd name="connsiteY1" fmla="*/ 645002 h 670192"/>
                      <a:gd name="connsiteX2" fmla="*/ 350785 w 486578"/>
                      <a:gd name="connsiteY2" fmla="*/ 645002 h 670192"/>
                      <a:gd name="connsiteX3" fmla="*/ 100886 w 486578"/>
                      <a:gd name="connsiteY3" fmla="*/ 346812 h 670192"/>
                      <a:gd name="connsiteX4" fmla="*/ 6783 w 486578"/>
                      <a:gd name="connsiteY4" fmla="*/ 257300 h 670192"/>
                      <a:gd name="connsiteX5" fmla="*/ 30470 w 486578"/>
                      <a:gd name="connsiteY5" fmla="*/ 191474 h 670192"/>
                      <a:gd name="connsiteX6" fmla="*/ 87849 w 486578"/>
                      <a:gd name="connsiteY6" fmla="*/ 162555 h 670192"/>
                      <a:gd name="connsiteX7" fmla="*/ 87849 w 486578"/>
                      <a:gd name="connsiteY7" fmla="*/ 162555 h 670192"/>
                      <a:gd name="connsiteX8" fmla="*/ 86656 w 486578"/>
                      <a:gd name="connsiteY8" fmla="*/ 142358 h 670192"/>
                      <a:gd name="connsiteX9" fmla="*/ 85646 w 486578"/>
                      <a:gd name="connsiteY9" fmla="*/ 126567 h 670192"/>
                      <a:gd name="connsiteX10" fmla="*/ 84820 w 486578"/>
                      <a:gd name="connsiteY10" fmla="*/ 112061 h 670192"/>
                      <a:gd name="connsiteX11" fmla="*/ 84820 w 486578"/>
                      <a:gd name="connsiteY11" fmla="*/ 108389 h 670192"/>
                      <a:gd name="connsiteX12" fmla="*/ 84820 w 486578"/>
                      <a:gd name="connsiteY12" fmla="*/ 108389 h 670192"/>
                      <a:gd name="connsiteX13" fmla="*/ 90512 w 486578"/>
                      <a:gd name="connsiteY13" fmla="*/ 34301 h 670192"/>
                      <a:gd name="connsiteX14" fmla="*/ 224550 w 486578"/>
                      <a:gd name="connsiteY14" fmla="*/ 49082 h 670192"/>
                      <a:gd name="connsiteX15" fmla="*/ 227304 w 486578"/>
                      <a:gd name="connsiteY15" fmla="*/ 121517 h 670192"/>
                      <a:gd name="connsiteX16" fmla="*/ 236485 w 486578"/>
                      <a:gd name="connsiteY16" fmla="*/ 238480 h 670192"/>
                      <a:gd name="connsiteX17" fmla="*/ 292120 w 486578"/>
                      <a:gd name="connsiteY17" fmla="*/ 484156 h 670192"/>
                      <a:gd name="connsiteX18" fmla="*/ 485099 w 486578"/>
                      <a:gd name="connsiteY18" fmla="*/ 664098 h 67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578" h="670192">
                        <a:moveTo>
                          <a:pt x="485099" y="664098"/>
                        </a:moveTo>
                        <a:cubicBezTo>
                          <a:pt x="439423" y="670288"/>
                          <a:pt x="392926" y="663677"/>
                          <a:pt x="350785" y="645002"/>
                        </a:cubicBezTo>
                        <a:lnTo>
                          <a:pt x="350785" y="645002"/>
                        </a:lnTo>
                        <a:cubicBezTo>
                          <a:pt x="218251" y="600196"/>
                          <a:pt x="121827" y="485139"/>
                          <a:pt x="100886" y="346812"/>
                        </a:cubicBezTo>
                        <a:cubicBezTo>
                          <a:pt x="51127" y="345710"/>
                          <a:pt x="10370" y="306942"/>
                          <a:pt x="6783" y="257300"/>
                        </a:cubicBezTo>
                        <a:cubicBezTo>
                          <a:pt x="5358" y="233044"/>
                          <a:pt x="13916" y="209261"/>
                          <a:pt x="30470" y="191474"/>
                        </a:cubicBezTo>
                        <a:cubicBezTo>
                          <a:pt x="45447" y="175183"/>
                          <a:pt x="65844" y="164903"/>
                          <a:pt x="87849" y="162555"/>
                        </a:cubicBezTo>
                        <a:lnTo>
                          <a:pt x="87849" y="162555"/>
                        </a:lnTo>
                        <a:lnTo>
                          <a:pt x="86656" y="142358"/>
                        </a:lnTo>
                        <a:lnTo>
                          <a:pt x="85646" y="126567"/>
                        </a:lnTo>
                        <a:lnTo>
                          <a:pt x="84820" y="112061"/>
                        </a:lnTo>
                        <a:lnTo>
                          <a:pt x="84820" y="108389"/>
                        </a:lnTo>
                        <a:lnTo>
                          <a:pt x="84820" y="108389"/>
                        </a:lnTo>
                        <a:cubicBezTo>
                          <a:pt x="83652" y="83553"/>
                          <a:pt x="85564" y="58667"/>
                          <a:pt x="90512" y="34301"/>
                        </a:cubicBezTo>
                        <a:cubicBezTo>
                          <a:pt x="137609" y="516"/>
                          <a:pt x="188286" y="-10593"/>
                          <a:pt x="224550" y="49082"/>
                        </a:cubicBezTo>
                        <a:cubicBezTo>
                          <a:pt x="224550" y="49082"/>
                          <a:pt x="224550" y="77909"/>
                          <a:pt x="227304" y="121517"/>
                        </a:cubicBezTo>
                        <a:cubicBezTo>
                          <a:pt x="228957" y="154293"/>
                          <a:pt x="231711" y="194963"/>
                          <a:pt x="236485" y="238480"/>
                        </a:cubicBezTo>
                        <a:cubicBezTo>
                          <a:pt x="245666" y="327533"/>
                          <a:pt x="262375" y="426409"/>
                          <a:pt x="292120" y="484156"/>
                        </a:cubicBezTo>
                        <a:cubicBezTo>
                          <a:pt x="355008" y="607545"/>
                          <a:pt x="485099" y="664098"/>
                          <a:pt x="485099" y="66409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19491271-8A4D-4760-9D50-644E510D2421}"/>
                      </a:ext>
                    </a:extLst>
                  </p:cNvPr>
                  <p:cNvSpPr/>
                  <p:nvPr/>
                </p:nvSpPr>
                <p:spPr>
                  <a:xfrm>
                    <a:off x="3729762" y="1336160"/>
                    <a:ext cx="695507" cy="196600"/>
                  </a:xfrm>
                  <a:custGeom>
                    <a:avLst/>
                    <a:gdLst>
                      <a:gd name="connsiteX0" fmla="*/ 686566 w 771180"/>
                      <a:gd name="connsiteY0" fmla="*/ 14640 h 238698"/>
                      <a:gd name="connsiteX1" fmla="*/ 750876 w 771180"/>
                      <a:gd name="connsiteY1" fmla="*/ 7336 h 238698"/>
                      <a:gd name="connsiteX2" fmla="*/ 767153 w 771180"/>
                      <a:gd name="connsiteY2" fmla="*/ 150644 h 238698"/>
                      <a:gd name="connsiteX3" fmla="*/ 702843 w 771180"/>
                      <a:gd name="connsiteY3" fmla="*/ 157948 h 238698"/>
                      <a:gd name="connsiteX4" fmla="*/ 87924 w 771180"/>
                      <a:gd name="connsiteY4" fmla="*/ 227792 h 238698"/>
                      <a:gd name="connsiteX5" fmla="*/ 71647 w 771180"/>
                      <a:gd name="connsiteY5" fmla="*/ 84484 h 238698"/>
                      <a:gd name="connsiteX6" fmla="*/ 7336 w 771180"/>
                      <a:gd name="connsiteY6" fmla="*/ 91789 h 238698"/>
                      <a:gd name="connsiteX7" fmla="*/ 71647 w 771180"/>
                      <a:gd name="connsiteY7" fmla="*/ 84484 h 238698"/>
                      <a:gd name="connsiteX0" fmla="*/ 679230 w 759817"/>
                      <a:gd name="connsiteY0" fmla="*/ 200 h 213352"/>
                      <a:gd name="connsiteX1" fmla="*/ 608904 w 759817"/>
                      <a:gd name="connsiteY1" fmla="*/ 54604 h 213352"/>
                      <a:gd name="connsiteX2" fmla="*/ 759817 w 759817"/>
                      <a:gd name="connsiteY2" fmla="*/ 136204 h 213352"/>
                      <a:gd name="connsiteX3" fmla="*/ 695507 w 759817"/>
                      <a:gd name="connsiteY3" fmla="*/ 143508 h 213352"/>
                      <a:gd name="connsiteX4" fmla="*/ 80588 w 759817"/>
                      <a:gd name="connsiteY4" fmla="*/ 213352 h 213352"/>
                      <a:gd name="connsiteX5" fmla="*/ 64311 w 759817"/>
                      <a:gd name="connsiteY5" fmla="*/ 70044 h 213352"/>
                      <a:gd name="connsiteX6" fmla="*/ 0 w 759817"/>
                      <a:gd name="connsiteY6" fmla="*/ 77349 h 213352"/>
                      <a:gd name="connsiteX7" fmla="*/ 64311 w 759817"/>
                      <a:gd name="connsiteY7" fmla="*/ 70044 h 213352"/>
                      <a:gd name="connsiteX8" fmla="*/ 679230 w 759817"/>
                      <a:gd name="connsiteY8" fmla="*/ 200 h 213352"/>
                      <a:gd name="connsiteX0" fmla="*/ 569838 w 759817"/>
                      <a:gd name="connsiteY0" fmla="*/ 276 h 196599"/>
                      <a:gd name="connsiteX1" fmla="*/ 608904 w 759817"/>
                      <a:gd name="connsiteY1" fmla="*/ 37851 h 196599"/>
                      <a:gd name="connsiteX2" fmla="*/ 759817 w 759817"/>
                      <a:gd name="connsiteY2" fmla="*/ 119451 h 196599"/>
                      <a:gd name="connsiteX3" fmla="*/ 695507 w 759817"/>
                      <a:gd name="connsiteY3" fmla="*/ 126755 h 196599"/>
                      <a:gd name="connsiteX4" fmla="*/ 80588 w 759817"/>
                      <a:gd name="connsiteY4" fmla="*/ 196599 h 196599"/>
                      <a:gd name="connsiteX5" fmla="*/ 64311 w 759817"/>
                      <a:gd name="connsiteY5" fmla="*/ 53291 h 196599"/>
                      <a:gd name="connsiteX6" fmla="*/ 0 w 759817"/>
                      <a:gd name="connsiteY6" fmla="*/ 60596 h 196599"/>
                      <a:gd name="connsiteX7" fmla="*/ 64311 w 759817"/>
                      <a:gd name="connsiteY7" fmla="*/ 53291 h 196599"/>
                      <a:gd name="connsiteX8" fmla="*/ 569838 w 759817"/>
                      <a:gd name="connsiteY8" fmla="*/ 276 h 196599"/>
                      <a:gd name="connsiteX0" fmla="*/ 505527 w 695506"/>
                      <a:gd name="connsiteY0" fmla="*/ 276 h 196599"/>
                      <a:gd name="connsiteX1" fmla="*/ 544593 w 695506"/>
                      <a:gd name="connsiteY1" fmla="*/ 37851 h 196599"/>
                      <a:gd name="connsiteX2" fmla="*/ 695506 w 695506"/>
                      <a:gd name="connsiteY2" fmla="*/ 119451 h 196599"/>
                      <a:gd name="connsiteX3" fmla="*/ 631196 w 695506"/>
                      <a:gd name="connsiteY3" fmla="*/ 126755 h 196599"/>
                      <a:gd name="connsiteX4" fmla="*/ 16277 w 695506"/>
                      <a:gd name="connsiteY4" fmla="*/ 196599 h 196599"/>
                      <a:gd name="connsiteX5" fmla="*/ 0 w 695506"/>
                      <a:gd name="connsiteY5" fmla="*/ 53291 h 196599"/>
                      <a:gd name="connsiteX6" fmla="*/ 64714 w 695506"/>
                      <a:gd name="connsiteY6" fmla="*/ 71816 h 196599"/>
                      <a:gd name="connsiteX7" fmla="*/ 0 w 695506"/>
                      <a:gd name="connsiteY7" fmla="*/ 53291 h 196599"/>
                      <a:gd name="connsiteX8" fmla="*/ 505527 w 695506"/>
                      <a:gd name="connsiteY8" fmla="*/ 276 h 19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506" h="196599">
                        <a:moveTo>
                          <a:pt x="505527" y="276"/>
                        </a:moveTo>
                        <a:cubicBezTo>
                          <a:pt x="541044" y="-3758"/>
                          <a:pt x="544593" y="37851"/>
                          <a:pt x="544593" y="37851"/>
                        </a:cubicBezTo>
                        <a:lnTo>
                          <a:pt x="695506" y="119451"/>
                        </a:lnTo>
                        <a:lnTo>
                          <a:pt x="631196" y="126755"/>
                        </a:lnTo>
                        <a:lnTo>
                          <a:pt x="16277" y="196599"/>
                        </a:lnTo>
                        <a:lnTo>
                          <a:pt x="0" y="53291"/>
                        </a:lnTo>
                        <a:lnTo>
                          <a:pt x="64714" y="71816"/>
                        </a:lnTo>
                        <a:lnTo>
                          <a:pt x="0" y="53291"/>
                        </a:lnTo>
                        <a:lnTo>
                          <a:pt x="505527" y="2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59FB2F54-2746-440E-A912-59372327D80D}"/>
                      </a:ext>
                    </a:extLst>
                  </p:cNvPr>
                  <p:cNvSpPr/>
                  <p:nvPr/>
                </p:nvSpPr>
                <p:spPr>
                  <a:xfrm>
                    <a:off x="3688008" y="1381751"/>
                    <a:ext cx="927253" cy="569205"/>
                  </a:xfrm>
                  <a:custGeom>
                    <a:avLst/>
                    <a:gdLst>
                      <a:gd name="connsiteX0" fmla="*/ 922187 w 927253"/>
                      <a:gd name="connsiteY0" fmla="*/ 73512 h 569204"/>
                      <a:gd name="connsiteX1" fmla="*/ 858254 w 927253"/>
                      <a:gd name="connsiteY1" fmla="*/ 192004 h 569204"/>
                      <a:gd name="connsiteX2" fmla="*/ 842130 w 927253"/>
                      <a:gd name="connsiteY2" fmla="*/ 195340 h 569204"/>
                      <a:gd name="connsiteX3" fmla="*/ 294776 w 927253"/>
                      <a:gd name="connsiteY3" fmla="*/ 257493 h 569204"/>
                      <a:gd name="connsiteX4" fmla="*/ 168817 w 927253"/>
                      <a:gd name="connsiteY4" fmla="*/ 415769 h 569204"/>
                      <a:gd name="connsiteX5" fmla="*/ 178915 w 927253"/>
                      <a:gd name="connsiteY5" fmla="*/ 504271 h 569204"/>
                      <a:gd name="connsiteX6" fmla="*/ 131543 w 927253"/>
                      <a:gd name="connsiteY6" fmla="*/ 563763 h 569204"/>
                      <a:gd name="connsiteX7" fmla="*/ 118873 w 927253"/>
                      <a:gd name="connsiteY7" fmla="*/ 565139 h 569204"/>
                      <a:gd name="connsiteX8" fmla="*/ 59490 w 927253"/>
                      <a:gd name="connsiteY8" fmla="*/ 517993 h 569204"/>
                      <a:gd name="connsiteX9" fmla="*/ 59474 w 927253"/>
                      <a:gd name="connsiteY9" fmla="*/ 517859 h 569204"/>
                      <a:gd name="connsiteX10" fmla="*/ 29178 w 927253"/>
                      <a:gd name="connsiteY10" fmla="*/ 251618 h 569204"/>
                      <a:gd name="connsiteX11" fmla="*/ 29178 w 927253"/>
                      <a:gd name="connsiteY11" fmla="*/ 245467 h 569204"/>
                      <a:gd name="connsiteX12" fmla="*/ 7236 w 927253"/>
                      <a:gd name="connsiteY12" fmla="*/ 195156 h 569204"/>
                      <a:gd name="connsiteX13" fmla="*/ 90780 w 927253"/>
                      <a:gd name="connsiteY13" fmla="*/ 90037 h 569204"/>
                      <a:gd name="connsiteX14" fmla="*/ 817068 w 927253"/>
                      <a:gd name="connsiteY14" fmla="*/ 7411 h 569204"/>
                      <a:gd name="connsiteX15" fmla="*/ 922187 w 927253"/>
                      <a:gd name="connsiteY15" fmla="*/ 73512 h 56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253" h="569204">
                        <a:moveTo>
                          <a:pt x="922187" y="73512"/>
                        </a:moveTo>
                        <a:cubicBezTo>
                          <a:pt x="937253" y="123887"/>
                          <a:pt x="908629" y="176937"/>
                          <a:pt x="858254" y="192004"/>
                        </a:cubicBezTo>
                        <a:cubicBezTo>
                          <a:pt x="852986" y="193579"/>
                          <a:pt x="847591" y="194696"/>
                          <a:pt x="842130" y="195340"/>
                        </a:cubicBezTo>
                        <a:lnTo>
                          <a:pt x="294776" y="257493"/>
                        </a:lnTo>
                        <a:cubicBezTo>
                          <a:pt x="216314" y="266467"/>
                          <a:pt x="159947" y="337295"/>
                          <a:pt x="168817" y="415769"/>
                        </a:cubicBezTo>
                        <a:lnTo>
                          <a:pt x="178915" y="504271"/>
                        </a:lnTo>
                        <a:cubicBezTo>
                          <a:pt x="182143" y="533747"/>
                          <a:pt x="160993" y="560308"/>
                          <a:pt x="131543" y="563763"/>
                        </a:cubicBezTo>
                        <a:lnTo>
                          <a:pt x="118873" y="565139"/>
                        </a:lnTo>
                        <a:cubicBezTo>
                          <a:pt x="89456" y="568519"/>
                          <a:pt x="62869" y="547411"/>
                          <a:pt x="59490" y="517993"/>
                        </a:cubicBezTo>
                        <a:cubicBezTo>
                          <a:pt x="59485" y="517948"/>
                          <a:pt x="59479" y="517903"/>
                          <a:pt x="59474" y="517859"/>
                        </a:cubicBezTo>
                        <a:lnTo>
                          <a:pt x="29178" y="251618"/>
                        </a:lnTo>
                        <a:cubicBezTo>
                          <a:pt x="28997" y="249571"/>
                          <a:pt x="28997" y="247513"/>
                          <a:pt x="29178" y="245467"/>
                        </a:cubicBezTo>
                        <a:cubicBezTo>
                          <a:pt x="17003" y="231264"/>
                          <a:pt x="9361" y="213741"/>
                          <a:pt x="7236" y="195156"/>
                        </a:cubicBezTo>
                        <a:cubicBezTo>
                          <a:pt x="1373" y="143085"/>
                          <a:pt x="38730" y="96081"/>
                          <a:pt x="90780" y="90037"/>
                        </a:cubicBezTo>
                        <a:lnTo>
                          <a:pt x="817068" y="7411"/>
                        </a:lnTo>
                        <a:cubicBezTo>
                          <a:pt x="863389" y="1547"/>
                          <a:pt x="907402" y="29223"/>
                          <a:pt x="922187" y="7351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8002C457-640F-42E7-B671-FCCED44E9149}"/>
                      </a:ext>
                    </a:extLst>
                  </p:cNvPr>
                  <p:cNvSpPr/>
                  <p:nvPr/>
                </p:nvSpPr>
                <p:spPr>
                  <a:xfrm>
                    <a:off x="4297076" y="1689111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1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10" y="8296"/>
                          <a:pt x="167064" y="7336"/>
                          <a:pt x="167064" y="7336"/>
                        </a:cubicBezTo>
                        <a:lnTo>
                          <a:pt x="171851" y="49480"/>
                        </a:lnTo>
                        <a:cubicBezTo>
                          <a:pt x="171851" y="49480"/>
                          <a:pt x="163397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37B4EA9-0570-4BB3-A290-A9E656029441}"/>
                      </a:ext>
                    </a:extLst>
                  </p:cNvPr>
                  <p:cNvSpPr/>
                  <p:nvPr/>
                </p:nvSpPr>
                <p:spPr>
                  <a:xfrm>
                    <a:off x="4010819" y="1721668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0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09" y="8296"/>
                          <a:pt x="167064" y="7336"/>
                          <a:pt x="167064" y="7336"/>
                        </a:cubicBezTo>
                        <a:lnTo>
                          <a:pt x="171850" y="49480"/>
                        </a:lnTo>
                        <a:cubicBezTo>
                          <a:pt x="171850" y="49480"/>
                          <a:pt x="163396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4DB6C08-1CD3-4E53-B715-EECA19D1E0A6}"/>
                      </a:ext>
                    </a:extLst>
                  </p:cNvPr>
                  <p:cNvSpPr/>
                  <p:nvPr/>
                </p:nvSpPr>
                <p:spPr>
                  <a:xfrm>
                    <a:off x="4205951" y="2045720"/>
                    <a:ext cx="165253" cy="55084"/>
                  </a:xfrm>
                  <a:custGeom>
                    <a:avLst/>
                    <a:gdLst>
                      <a:gd name="connsiteX0" fmla="*/ 6630 w 165253"/>
                      <a:gd name="connsiteY0" fmla="*/ 26093 h 55084"/>
                      <a:gd name="connsiteX1" fmla="*/ 82647 w 165253"/>
                      <a:gd name="connsiteY1" fmla="*/ 56389 h 55084"/>
                      <a:gd name="connsiteX2" fmla="*/ 161142 w 165253"/>
                      <a:gd name="connsiteY2" fmla="*/ 6630 h 5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253" h="55084">
                        <a:moveTo>
                          <a:pt x="6630" y="26093"/>
                        </a:moveTo>
                        <a:cubicBezTo>
                          <a:pt x="25384" y="48163"/>
                          <a:pt x="53853" y="59509"/>
                          <a:pt x="82647" y="56389"/>
                        </a:cubicBezTo>
                        <a:cubicBezTo>
                          <a:pt x="116523" y="54278"/>
                          <a:pt x="152695" y="34907"/>
                          <a:pt x="161142" y="66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23E2BBC-8A16-46A3-8691-D113027CAC00}"/>
                      </a:ext>
                    </a:extLst>
                  </p:cNvPr>
                  <p:cNvSpPr/>
                  <p:nvPr/>
                </p:nvSpPr>
                <p:spPr>
                  <a:xfrm>
                    <a:off x="4248733" y="1844846"/>
                    <a:ext cx="82627" cy="156072"/>
                  </a:xfrm>
                  <a:custGeom>
                    <a:avLst/>
                    <a:gdLst>
                      <a:gd name="connsiteX0" fmla="*/ 84391 w 82626"/>
                      <a:gd name="connsiteY0" fmla="*/ 115789 h 156072"/>
                      <a:gd name="connsiteX1" fmla="*/ 82187 w 82626"/>
                      <a:gd name="connsiteY1" fmla="*/ 115789 h 156072"/>
                      <a:gd name="connsiteX2" fmla="*/ 28388 w 82626"/>
                      <a:gd name="connsiteY2" fmla="*/ 155083 h 156072"/>
                      <a:gd name="connsiteX3" fmla="*/ 6630 w 82626"/>
                      <a:gd name="connsiteY3" fmla="*/ 6630 h 156072"/>
                      <a:gd name="connsiteX4" fmla="*/ 84391 w 82626"/>
                      <a:gd name="connsiteY4" fmla="*/ 115789 h 15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626" h="156072">
                        <a:moveTo>
                          <a:pt x="84391" y="115789"/>
                        </a:moveTo>
                        <a:cubicBezTo>
                          <a:pt x="84391" y="116340"/>
                          <a:pt x="82187" y="115789"/>
                          <a:pt x="82187" y="115789"/>
                        </a:cubicBezTo>
                        <a:cubicBezTo>
                          <a:pt x="83748" y="134793"/>
                          <a:pt x="69059" y="151594"/>
                          <a:pt x="28388" y="155083"/>
                        </a:cubicBezTo>
                        <a:lnTo>
                          <a:pt x="6630" y="6630"/>
                        </a:lnTo>
                        <a:cubicBezTo>
                          <a:pt x="56206" y="56757"/>
                          <a:pt x="77964" y="85217"/>
                          <a:pt x="84391" y="11578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71D0E9D-85E5-4DAD-AD15-40FC0EA479B9}"/>
                      </a:ext>
                    </a:extLst>
                  </p:cNvPr>
                  <p:cNvSpPr/>
                  <p:nvPr/>
                </p:nvSpPr>
                <p:spPr>
                  <a:xfrm>
                    <a:off x="3627198" y="4104222"/>
                    <a:ext cx="963976" cy="376410"/>
                  </a:xfrm>
                  <a:custGeom>
                    <a:avLst/>
                    <a:gdLst>
                      <a:gd name="connsiteX0" fmla="*/ 60246 w 963975"/>
                      <a:gd name="connsiteY0" fmla="*/ 377347 h 376409"/>
                      <a:gd name="connsiteX1" fmla="*/ 426557 w 963975"/>
                      <a:gd name="connsiteY1" fmla="*/ 323732 h 376409"/>
                      <a:gd name="connsiteX2" fmla="*/ 422058 w 963975"/>
                      <a:gd name="connsiteY2" fmla="*/ 154073 h 376409"/>
                      <a:gd name="connsiteX3" fmla="*/ 716851 w 963975"/>
                      <a:gd name="connsiteY3" fmla="*/ 122766 h 376409"/>
                      <a:gd name="connsiteX4" fmla="*/ 743659 w 963975"/>
                      <a:gd name="connsiteY4" fmla="*/ 278839 h 376409"/>
                      <a:gd name="connsiteX5" fmla="*/ 962344 w 963975"/>
                      <a:gd name="connsiteY5" fmla="*/ 238903 h 376409"/>
                      <a:gd name="connsiteX6" fmla="*/ 957845 w 963975"/>
                      <a:gd name="connsiteY6" fmla="*/ 6630 h 376409"/>
                      <a:gd name="connsiteX7" fmla="*/ 6630 w 963975"/>
                      <a:gd name="connsiteY7" fmla="*/ 104956 h 37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3975" h="376409">
                        <a:moveTo>
                          <a:pt x="60246" y="377347"/>
                        </a:moveTo>
                        <a:cubicBezTo>
                          <a:pt x="60246" y="377347"/>
                          <a:pt x="430963" y="337136"/>
                          <a:pt x="426557" y="323732"/>
                        </a:cubicBezTo>
                        <a:cubicBezTo>
                          <a:pt x="422150" y="310328"/>
                          <a:pt x="422058" y="154073"/>
                          <a:pt x="422058" y="154073"/>
                        </a:cubicBezTo>
                        <a:cubicBezTo>
                          <a:pt x="422058" y="154073"/>
                          <a:pt x="716851" y="104956"/>
                          <a:pt x="716851" y="122766"/>
                        </a:cubicBezTo>
                        <a:cubicBezTo>
                          <a:pt x="716851" y="140577"/>
                          <a:pt x="743659" y="278839"/>
                          <a:pt x="743659" y="278839"/>
                        </a:cubicBezTo>
                        <a:lnTo>
                          <a:pt x="962344" y="238903"/>
                        </a:lnTo>
                        <a:lnTo>
                          <a:pt x="957845" y="6630"/>
                        </a:lnTo>
                        <a:lnTo>
                          <a:pt x="6630" y="104956"/>
                        </a:lnTo>
                        <a:close/>
                      </a:path>
                    </a:pathLst>
                  </a:custGeom>
                  <a:solidFill>
                    <a:srgbClr val="0E103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385ED34-BD20-4E40-9774-A548E47CB43B}"/>
                      </a:ext>
                    </a:extLst>
                  </p:cNvPr>
                  <p:cNvSpPr/>
                  <p:nvPr/>
                </p:nvSpPr>
                <p:spPr>
                  <a:xfrm>
                    <a:off x="3815358" y="2375290"/>
                    <a:ext cx="550843" cy="1762699"/>
                  </a:xfrm>
                  <a:custGeom>
                    <a:avLst/>
                    <a:gdLst>
                      <a:gd name="connsiteX0" fmla="*/ 7182 w 550843"/>
                      <a:gd name="connsiteY0" fmla="*/ 41567 h 1762698"/>
                      <a:gd name="connsiteX1" fmla="*/ 401005 w 550843"/>
                      <a:gd name="connsiteY1" fmla="*/ 7182 h 1762698"/>
                      <a:gd name="connsiteX2" fmla="*/ 551214 w 550843"/>
                      <a:gd name="connsiteY2" fmla="*/ 1727531 h 1762698"/>
                      <a:gd name="connsiteX3" fmla="*/ 157390 w 550843"/>
                      <a:gd name="connsiteY3" fmla="*/ 1761916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843" h="1762698">
                        <a:moveTo>
                          <a:pt x="7182" y="41567"/>
                        </a:moveTo>
                        <a:lnTo>
                          <a:pt x="401005" y="7182"/>
                        </a:lnTo>
                        <a:lnTo>
                          <a:pt x="551214" y="1727531"/>
                        </a:lnTo>
                        <a:lnTo>
                          <a:pt x="157390" y="1761916"/>
                        </a:lnTo>
                        <a:close/>
                      </a:path>
                    </a:pathLst>
                  </a:custGeom>
                  <a:solidFill>
                    <a:srgbClr val="ECEDF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EF7AA8F-8592-45D7-AB13-82A4B338DF8E}"/>
                      </a:ext>
                    </a:extLst>
                  </p:cNvPr>
                  <p:cNvSpPr/>
                  <p:nvPr/>
                </p:nvSpPr>
                <p:spPr>
                  <a:xfrm>
                    <a:off x="3935028" y="2376686"/>
                    <a:ext cx="201976" cy="201976"/>
                  </a:xfrm>
                  <a:custGeom>
                    <a:avLst/>
                    <a:gdLst>
                      <a:gd name="connsiteX0" fmla="*/ 117809 w 201975"/>
                      <a:gd name="connsiteY0" fmla="*/ 201261 h 201975"/>
                      <a:gd name="connsiteX1" fmla="*/ 6630 w 201975"/>
                      <a:gd name="connsiteY1" fmla="*/ 69059 h 201975"/>
                      <a:gd name="connsiteX2" fmla="*/ 93021 w 201975"/>
                      <a:gd name="connsiteY2" fmla="*/ 6630 h 201975"/>
                      <a:gd name="connsiteX3" fmla="*/ 204475 w 201975"/>
                      <a:gd name="connsiteY3" fmla="*/ 51799 h 201975"/>
                      <a:gd name="connsiteX4" fmla="*/ 117809 w 201975"/>
                      <a:gd name="connsiteY4" fmla="*/ 201261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75" h="201975">
                        <a:moveTo>
                          <a:pt x="117809" y="201261"/>
                        </a:moveTo>
                        <a:lnTo>
                          <a:pt x="6630" y="69059"/>
                        </a:lnTo>
                        <a:lnTo>
                          <a:pt x="93021" y="6630"/>
                        </a:lnTo>
                        <a:lnTo>
                          <a:pt x="204475" y="51799"/>
                        </a:lnTo>
                        <a:lnTo>
                          <a:pt x="117809" y="201261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ABE54E-63CE-4544-9B9A-90AE767127FB}"/>
                      </a:ext>
                    </a:extLst>
                  </p:cNvPr>
                  <p:cNvSpPr/>
                  <p:nvPr/>
                </p:nvSpPr>
                <p:spPr>
                  <a:xfrm>
                    <a:off x="3810721" y="2349419"/>
                    <a:ext cx="413133" cy="174434"/>
                  </a:xfrm>
                  <a:custGeom>
                    <a:avLst/>
                    <a:gdLst>
                      <a:gd name="connsiteX0" fmla="*/ 411041 w 413132"/>
                      <a:gd name="connsiteY0" fmla="*/ 127265 h 174433"/>
                      <a:gd name="connsiteX1" fmla="*/ 224580 w 413132"/>
                      <a:gd name="connsiteY1" fmla="*/ 40507 h 174433"/>
                      <a:gd name="connsiteX2" fmla="*/ 18290 w 413132"/>
                      <a:gd name="connsiteY2" fmla="*/ 167844 h 174433"/>
                      <a:gd name="connsiteX3" fmla="*/ 6630 w 413132"/>
                      <a:gd name="connsiteY3" fmla="*/ 34356 h 174433"/>
                      <a:gd name="connsiteX4" fmla="*/ 399290 w 413132"/>
                      <a:gd name="connsiteY4" fmla="*/ 6630 h 174433"/>
                      <a:gd name="connsiteX5" fmla="*/ 411041 w 413132"/>
                      <a:gd name="connsiteY5" fmla="*/ 127265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3132" h="174433">
                        <a:moveTo>
                          <a:pt x="411041" y="127265"/>
                        </a:moveTo>
                        <a:lnTo>
                          <a:pt x="224580" y="40507"/>
                        </a:lnTo>
                        <a:lnTo>
                          <a:pt x="18290" y="167844"/>
                        </a:lnTo>
                        <a:lnTo>
                          <a:pt x="6630" y="34356"/>
                        </a:lnTo>
                        <a:lnTo>
                          <a:pt x="399290" y="6630"/>
                        </a:lnTo>
                        <a:lnTo>
                          <a:pt x="411041" y="127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4BE7071-A265-4BBD-A551-7E020AECF00E}"/>
                      </a:ext>
                    </a:extLst>
                  </p:cNvPr>
                  <p:cNvSpPr/>
                  <p:nvPr/>
                </p:nvSpPr>
                <p:spPr>
                  <a:xfrm>
                    <a:off x="3963029" y="4085769"/>
                    <a:ext cx="431494" cy="137711"/>
                  </a:xfrm>
                  <a:custGeom>
                    <a:avLst/>
                    <a:gdLst>
                      <a:gd name="connsiteX0" fmla="*/ 426006 w 431493"/>
                      <a:gd name="connsiteY0" fmla="*/ 90909 h 137710"/>
                      <a:gd name="connsiteX1" fmla="*/ 13975 w 431493"/>
                      <a:gd name="connsiteY1" fmla="*/ 133232 h 137710"/>
                      <a:gd name="connsiteX2" fmla="*/ 6630 w 431493"/>
                      <a:gd name="connsiteY2" fmla="*/ 48953 h 137710"/>
                      <a:gd name="connsiteX3" fmla="*/ 418661 w 431493"/>
                      <a:gd name="connsiteY3" fmla="*/ 6630 h 137710"/>
                      <a:gd name="connsiteX4" fmla="*/ 426006 w 431493"/>
                      <a:gd name="connsiteY4" fmla="*/ 90909 h 13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93" h="137710">
                        <a:moveTo>
                          <a:pt x="426006" y="90909"/>
                        </a:moveTo>
                        <a:lnTo>
                          <a:pt x="13975" y="133232"/>
                        </a:lnTo>
                        <a:lnTo>
                          <a:pt x="6630" y="48953"/>
                        </a:lnTo>
                        <a:lnTo>
                          <a:pt x="418661" y="6630"/>
                        </a:lnTo>
                        <a:lnTo>
                          <a:pt x="426006" y="90909"/>
                        </a:lnTo>
                        <a:close/>
                      </a:path>
                    </a:pathLst>
                  </a:custGeom>
                  <a:solidFill>
                    <a:srgbClr val="9C98A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7A3B610-8FA1-4B76-9A98-E6E7F2086ABF}"/>
                      </a:ext>
                    </a:extLst>
                  </p:cNvPr>
                  <p:cNvSpPr/>
                  <p:nvPr/>
                </p:nvSpPr>
                <p:spPr>
                  <a:xfrm>
                    <a:off x="4141790" y="4098436"/>
                    <a:ext cx="165253" cy="110169"/>
                  </a:xfrm>
                  <a:custGeom>
                    <a:avLst/>
                    <a:gdLst>
                      <a:gd name="connsiteX0" fmla="*/ 7182 w 165253"/>
                      <a:gd name="connsiteY0" fmla="*/ 19711 h 110168"/>
                      <a:gd name="connsiteX1" fmla="*/ 150681 w 165253"/>
                      <a:gd name="connsiteY1" fmla="*/ 7182 h 110168"/>
                      <a:gd name="connsiteX2" fmla="*/ 158260 w 165253"/>
                      <a:gd name="connsiteY2" fmla="*/ 93976 h 110168"/>
                      <a:gd name="connsiteX3" fmla="*/ 14760 w 165253"/>
                      <a:gd name="connsiteY3" fmla="*/ 106506 h 11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253" h="110168">
                        <a:moveTo>
                          <a:pt x="7182" y="19711"/>
                        </a:moveTo>
                        <a:lnTo>
                          <a:pt x="150681" y="7182"/>
                        </a:lnTo>
                        <a:lnTo>
                          <a:pt x="158260" y="93976"/>
                        </a:lnTo>
                        <a:lnTo>
                          <a:pt x="14760" y="106506"/>
                        </a:lnTo>
                        <a:close/>
                      </a:path>
                    </a:pathLst>
                  </a:custGeom>
                  <a:solidFill>
                    <a:srgbClr val="0C20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3DEEA4B0-0D86-4C1A-8899-7581EB6710AB}"/>
                      </a:ext>
                    </a:extLst>
                  </p:cNvPr>
                  <p:cNvSpPr/>
                  <p:nvPr/>
                </p:nvSpPr>
                <p:spPr>
                  <a:xfrm>
                    <a:off x="3500215" y="2443062"/>
                    <a:ext cx="495759" cy="1983036"/>
                  </a:xfrm>
                  <a:custGeom>
                    <a:avLst/>
                    <a:gdLst>
                      <a:gd name="connsiteX0" fmla="*/ 492580 w 495759"/>
                      <a:gd name="connsiteY0" fmla="*/ 1936418 h 1983036"/>
                      <a:gd name="connsiteX1" fmla="*/ 281423 w 495759"/>
                      <a:gd name="connsiteY1" fmla="*/ 1977731 h 1983036"/>
                      <a:gd name="connsiteX2" fmla="*/ 127462 w 495759"/>
                      <a:gd name="connsiteY2" fmla="*/ 1984801 h 1983036"/>
                      <a:gd name="connsiteX3" fmla="*/ 117823 w 495759"/>
                      <a:gd name="connsiteY3" fmla="*/ 1982689 h 1983036"/>
                      <a:gd name="connsiteX4" fmla="*/ 27759 w 495759"/>
                      <a:gd name="connsiteY4" fmla="*/ 798376 h 1983036"/>
                      <a:gd name="connsiteX5" fmla="*/ 8480 w 495759"/>
                      <a:gd name="connsiteY5" fmla="*/ 331261 h 1983036"/>
                      <a:gd name="connsiteX6" fmla="*/ 6736 w 495759"/>
                      <a:gd name="connsiteY6" fmla="*/ 260110 h 1983036"/>
                      <a:gd name="connsiteX7" fmla="*/ 11142 w 495759"/>
                      <a:gd name="connsiteY7" fmla="*/ 218062 h 1983036"/>
                      <a:gd name="connsiteX8" fmla="*/ 166297 w 495759"/>
                      <a:gd name="connsiteY8" fmla="*/ 63826 h 1983036"/>
                      <a:gd name="connsiteX9" fmla="*/ 293633 w 495759"/>
                      <a:gd name="connsiteY9" fmla="*/ 10303 h 1983036"/>
                      <a:gd name="connsiteX10" fmla="*/ 319982 w 495759"/>
                      <a:gd name="connsiteY10" fmla="*/ 6630 h 198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5759" h="1983036">
                        <a:moveTo>
                          <a:pt x="492580" y="1936418"/>
                        </a:moveTo>
                        <a:cubicBezTo>
                          <a:pt x="423711" y="1957045"/>
                          <a:pt x="352988" y="1970883"/>
                          <a:pt x="281423" y="1977731"/>
                        </a:cubicBezTo>
                        <a:cubicBezTo>
                          <a:pt x="230296" y="1983240"/>
                          <a:pt x="178879" y="1985601"/>
                          <a:pt x="127462" y="1984801"/>
                        </a:cubicBezTo>
                        <a:cubicBezTo>
                          <a:pt x="124162" y="1984578"/>
                          <a:pt x="120914" y="1983866"/>
                          <a:pt x="117823" y="1982689"/>
                        </a:cubicBezTo>
                        <a:lnTo>
                          <a:pt x="27759" y="798376"/>
                        </a:lnTo>
                        <a:cubicBezTo>
                          <a:pt x="4073" y="600072"/>
                          <a:pt x="11051" y="494861"/>
                          <a:pt x="8480" y="331261"/>
                        </a:cubicBezTo>
                        <a:cubicBezTo>
                          <a:pt x="8021" y="308768"/>
                          <a:pt x="7562" y="285357"/>
                          <a:pt x="6736" y="260110"/>
                        </a:cubicBezTo>
                        <a:cubicBezTo>
                          <a:pt x="6204" y="245956"/>
                          <a:pt x="7687" y="231799"/>
                          <a:pt x="11142" y="218062"/>
                        </a:cubicBezTo>
                        <a:cubicBezTo>
                          <a:pt x="28586" y="148472"/>
                          <a:pt x="94320" y="99998"/>
                          <a:pt x="166297" y="63826"/>
                        </a:cubicBezTo>
                        <a:cubicBezTo>
                          <a:pt x="207782" y="43781"/>
                          <a:pt x="250285" y="25915"/>
                          <a:pt x="293633" y="10303"/>
                        </a:cubicBezTo>
                        <a:cubicBezTo>
                          <a:pt x="311536" y="3509"/>
                          <a:pt x="300703" y="9293"/>
                          <a:pt x="319982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72FFA2-3A7F-4A2E-909F-D4A8F109D2EF}"/>
                      </a:ext>
                    </a:extLst>
                  </p:cNvPr>
                  <p:cNvSpPr/>
                  <p:nvPr/>
                </p:nvSpPr>
                <p:spPr>
                  <a:xfrm>
                    <a:off x="4215432" y="2438181"/>
                    <a:ext cx="431494" cy="1891229"/>
                  </a:xfrm>
                  <a:custGeom>
                    <a:avLst/>
                    <a:gdLst>
                      <a:gd name="connsiteX0" fmla="*/ 427817 w 431493"/>
                      <a:gd name="connsiteY0" fmla="*/ 1869231 h 1891228"/>
                      <a:gd name="connsiteX1" fmla="*/ 354371 w 431493"/>
                      <a:gd name="connsiteY1" fmla="*/ 1876024 h 1891228"/>
                      <a:gd name="connsiteX2" fmla="*/ 186364 w 431493"/>
                      <a:gd name="connsiteY2" fmla="*/ 1891632 h 1891228"/>
                      <a:gd name="connsiteX3" fmla="*/ 7707 w 431493"/>
                      <a:gd name="connsiteY3" fmla="*/ 6646 h 1891228"/>
                      <a:gd name="connsiteX4" fmla="*/ 99514 w 431493"/>
                      <a:gd name="connsiteY4" fmla="*/ 56956 h 1891228"/>
                      <a:gd name="connsiteX5" fmla="*/ 259259 w 431493"/>
                      <a:gd name="connsiteY5" fmla="*/ 251771 h 1891228"/>
                      <a:gd name="connsiteX6" fmla="*/ 281476 w 431493"/>
                      <a:gd name="connsiteY6" fmla="*/ 325217 h 1891228"/>
                      <a:gd name="connsiteX7" fmla="*/ 282119 w 431493"/>
                      <a:gd name="connsiteY7" fmla="*/ 328155 h 1891228"/>
                      <a:gd name="connsiteX8" fmla="*/ 427817 w 431493"/>
                      <a:gd name="connsiteY8" fmla="*/ 1869231 h 1891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493" h="1891228">
                        <a:moveTo>
                          <a:pt x="427817" y="1869231"/>
                        </a:moveTo>
                        <a:lnTo>
                          <a:pt x="354371" y="1876024"/>
                        </a:lnTo>
                        <a:lnTo>
                          <a:pt x="186364" y="1891632"/>
                        </a:lnTo>
                        <a:cubicBezTo>
                          <a:pt x="186364" y="1891632"/>
                          <a:pt x="-9553" y="403"/>
                          <a:pt x="7707" y="6646"/>
                        </a:cubicBezTo>
                        <a:cubicBezTo>
                          <a:pt x="40356" y="19376"/>
                          <a:pt x="71216" y="36287"/>
                          <a:pt x="99514" y="56956"/>
                        </a:cubicBezTo>
                        <a:cubicBezTo>
                          <a:pt x="169523" y="106121"/>
                          <a:pt x="224762" y="173487"/>
                          <a:pt x="259259" y="251771"/>
                        </a:cubicBezTo>
                        <a:cubicBezTo>
                          <a:pt x="269351" y="275358"/>
                          <a:pt x="276802" y="299990"/>
                          <a:pt x="281476" y="325217"/>
                        </a:cubicBezTo>
                        <a:cubicBezTo>
                          <a:pt x="281778" y="326175"/>
                          <a:pt x="281993" y="327158"/>
                          <a:pt x="282119" y="328155"/>
                        </a:cubicBezTo>
                        <a:cubicBezTo>
                          <a:pt x="311956" y="489827"/>
                          <a:pt x="427817" y="1869231"/>
                          <a:pt x="427817" y="1869231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D11993-4553-4C17-AE49-191F9B75183D}"/>
                      </a:ext>
                    </a:extLst>
                  </p:cNvPr>
                  <p:cNvSpPr/>
                  <p:nvPr/>
                </p:nvSpPr>
                <p:spPr>
                  <a:xfrm>
                    <a:off x="4045360" y="2574969"/>
                    <a:ext cx="165253" cy="1551542"/>
                  </a:xfrm>
                  <a:custGeom>
                    <a:avLst/>
                    <a:gdLst>
                      <a:gd name="connsiteX0" fmla="*/ 9680 w 165253"/>
                      <a:gd name="connsiteY0" fmla="*/ 9680 h 1551542"/>
                      <a:gd name="connsiteX1" fmla="*/ 157031 w 165253"/>
                      <a:gd name="connsiteY1" fmla="*/ 1550664 h 155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253" h="1551542">
                        <a:moveTo>
                          <a:pt x="9680" y="9680"/>
                        </a:moveTo>
                        <a:lnTo>
                          <a:pt x="157031" y="1550664"/>
                        </a:lnTo>
                      </a:path>
                    </a:pathLst>
                  </a:custGeom>
                  <a:ln w="13391" cap="flat">
                    <a:solidFill>
                      <a:srgbClr val="9C98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3A8395E-6737-4036-BD17-584A0474FEF6}"/>
                      </a:ext>
                    </a:extLst>
                  </p:cNvPr>
                  <p:cNvSpPr/>
                  <p:nvPr/>
                </p:nvSpPr>
                <p:spPr>
                  <a:xfrm>
                    <a:off x="3651802" y="2395781"/>
                    <a:ext cx="257060" cy="991518"/>
                  </a:xfrm>
                  <a:custGeom>
                    <a:avLst/>
                    <a:gdLst>
                      <a:gd name="connsiteX0" fmla="*/ 254143 w 257060"/>
                      <a:gd name="connsiteY0" fmla="*/ 991538 h 991518"/>
                      <a:gd name="connsiteX1" fmla="*/ 57951 w 257060"/>
                      <a:gd name="connsiteY1" fmla="*/ 415356 h 991518"/>
                      <a:gd name="connsiteX2" fmla="*/ 124602 w 257060"/>
                      <a:gd name="connsiteY2" fmla="*/ 348337 h 991518"/>
                      <a:gd name="connsiteX3" fmla="*/ 6630 w 257060"/>
                      <a:gd name="connsiteY3" fmla="*/ 110923 h 991518"/>
                      <a:gd name="connsiteX4" fmla="*/ 163254 w 257060"/>
                      <a:gd name="connsiteY4" fmla="*/ 6630 h 991518"/>
                      <a:gd name="connsiteX5" fmla="*/ 254143 w 257060"/>
                      <a:gd name="connsiteY5" fmla="*/ 991538 h 9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60" h="991518">
                        <a:moveTo>
                          <a:pt x="254143" y="991538"/>
                        </a:moveTo>
                        <a:cubicBezTo>
                          <a:pt x="262130" y="1007512"/>
                          <a:pt x="57951" y="415356"/>
                          <a:pt x="57951" y="415356"/>
                        </a:cubicBezTo>
                        <a:lnTo>
                          <a:pt x="124602" y="348337"/>
                        </a:lnTo>
                        <a:lnTo>
                          <a:pt x="6630" y="110923"/>
                        </a:lnTo>
                        <a:lnTo>
                          <a:pt x="163254" y="6630"/>
                        </a:lnTo>
                        <a:cubicBezTo>
                          <a:pt x="163254" y="6630"/>
                          <a:pt x="240739" y="964730"/>
                          <a:pt x="254143" y="991538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CC19298-74C4-443F-BE2B-6549DD21666E}"/>
                      </a:ext>
                    </a:extLst>
                  </p:cNvPr>
                  <p:cNvSpPr/>
                  <p:nvPr/>
                </p:nvSpPr>
                <p:spPr>
                  <a:xfrm>
                    <a:off x="4199800" y="2376502"/>
                    <a:ext cx="192795" cy="1009880"/>
                  </a:xfrm>
                  <a:custGeom>
                    <a:avLst/>
                    <a:gdLst>
                      <a:gd name="connsiteX0" fmla="*/ 106333 w 192795"/>
                      <a:gd name="connsiteY0" fmla="*/ 1003749 h 1009879"/>
                      <a:gd name="connsiteX1" fmla="*/ 188959 w 192795"/>
                      <a:gd name="connsiteY1" fmla="*/ 403329 h 1009879"/>
                      <a:gd name="connsiteX2" fmla="*/ 114596 w 192795"/>
                      <a:gd name="connsiteY2" fmla="*/ 347694 h 1009879"/>
                      <a:gd name="connsiteX3" fmla="*/ 169680 w 192795"/>
                      <a:gd name="connsiteY3" fmla="*/ 127357 h 1009879"/>
                      <a:gd name="connsiteX4" fmla="*/ 6630 w 192795"/>
                      <a:gd name="connsiteY4" fmla="*/ 6630 h 1009879"/>
                      <a:gd name="connsiteX5" fmla="*/ 106333 w 192795"/>
                      <a:gd name="connsiteY5" fmla="*/ 1003749 h 1009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795" h="1009879">
                        <a:moveTo>
                          <a:pt x="106333" y="1003749"/>
                        </a:moveTo>
                        <a:cubicBezTo>
                          <a:pt x="101375" y="1020917"/>
                          <a:pt x="188959" y="403329"/>
                          <a:pt x="188959" y="403329"/>
                        </a:cubicBezTo>
                        <a:lnTo>
                          <a:pt x="114596" y="347694"/>
                        </a:lnTo>
                        <a:lnTo>
                          <a:pt x="169680" y="127357"/>
                        </a:lnTo>
                        <a:lnTo>
                          <a:pt x="6630" y="6630"/>
                        </a:lnTo>
                        <a:cubicBezTo>
                          <a:pt x="6630" y="6630"/>
                          <a:pt x="114320" y="974921"/>
                          <a:pt x="106333" y="1003749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89B7A88-EFCC-4A2F-AFBD-F30ED8A83AEA}"/>
                      </a:ext>
                    </a:extLst>
                  </p:cNvPr>
                  <p:cNvSpPr/>
                  <p:nvPr/>
                </p:nvSpPr>
                <p:spPr>
                  <a:xfrm>
                    <a:off x="3548544" y="4197315"/>
                    <a:ext cx="312145" cy="348867"/>
                  </a:xfrm>
                  <a:custGeom>
                    <a:avLst/>
                    <a:gdLst>
                      <a:gd name="connsiteX0" fmla="*/ 210877 w 312144"/>
                      <a:gd name="connsiteY0" fmla="*/ 326303 h 348867"/>
                      <a:gd name="connsiteX1" fmla="*/ 310029 w 312144"/>
                      <a:gd name="connsiteY1" fmla="*/ 191438 h 348867"/>
                      <a:gd name="connsiteX2" fmla="*/ 203073 w 312144"/>
                      <a:gd name="connsiteY2" fmla="*/ 72089 h 348867"/>
                      <a:gd name="connsiteX3" fmla="*/ 126782 w 312144"/>
                      <a:gd name="connsiteY3" fmla="*/ 6630 h 348867"/>
                      <a:gd name="connsiteX4" fmla="*/ 24967 w 312144"/>
                      <a:gd name="connsiteY4" fmla="*/ 111107 h 348867"/>
                      <a:gd name="connsiteX5" fmla="*/ 119253 w 312144"/>
                      <a:gd name="connsiteY5" fmla="*/ 292151 h 348867"/>
                      <a:gd name="connsiteX6" fmla="*/ 210877 w 312144"/>
                      <a:gd name="connsiteY6" fmla="*/ 326303 h 34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144" h="348867">
                        <a:moveTo>
                          <a:pt x="210877" y="326303"/>
                        </a:moveTo>
                        <a:cubicBezTo>
                          <a:pt x="211887" y="324008"/>
                          <a:pt x="327105" y="216593"/>
                          <a:pt x="310029" y="191438"/>
                        </a:cubicBezTo>
                        <a:cubicBezTo>
                          <a:pt x="279604" y="147263"/>
                          <a:pt x="243661" y="107156"/>
                          <a:pt x="203073" y="72089"/>
                        </a:cubicBezTo>
                        <a:lnTo>
                          <a:pt x="126782" y="6630"/>
                        </a:lnTo>
                        <a:cubicBezTo>
                          <a:pt x="126782" y="6630"/>
                          <a:pt x="30200" y="106608"/>
                          <a:pt x="24967" y="111107"/>
                        </a:cubicBezTo>
                        <a:cubicBezTo>
                          <a:pt x="-47744" y="180697"/>
                          <a:pt x="119253" y="292151"/>
                          <a:pt x="119253" y="292151"/>
                        </a:cubicBezTo>
                        <a:cubicBezTo>
                          <a:pt x="119253" y="292151"/>
                          <a:pt x="188660" y="376705"/>
                          <a:pt x="210877" y="326303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1050A08-8DF5-4FA5-AD87-7476722F32F7}"/>
                      </a:ext>
                    </a:extLst>
                  </p:cNvPr>
                  <p:cNvSpPr/>
                  <p:nvPr/>
                </p:nvSpPr>
                <p:spPr>
                  <a:xfrm>
                    <a:off x="3733254" y="4311333"/>
                    <a:ext cx="275422" cy="257060"/>
                  </a:xfrm>
                  <a:custGeom>
                    <a:avLst/>
                    <a:gdLst>
                      <a:gd name="connsiteX0" fmla="*/ 29981 w 275421"/>
                      <a:gd name="connsiteY0" fmla="*/ 73657 h 257060"/>
                      <a:gd name="connsiteX1" fmla="*/ 9361 w 275421"/>
                      <a:gd name="connsiteY1" fmla="*/ 55259 h 257060"/>
                      <a:gd name="connsiteX2" fmla="*/ 50312 w 275421"/>
                      <a:gd name="connsiteY2" fmla="*/ 9361 h 257060"/>
                      <a:gd name="connsiteX3" fmla="*/ 70932 w 275421"/>
                      <a:gd name="connsiteY3" fmla="*/ 27759 h 257060"/>
                      <a:gd name="connsiteX4" fmla="*/ 248358 w 275421"/>
                      <a:gd name="connsiteY4" fmla="*/ 186062 h 257060"/>
                      <a:gd name="connsiteX5" fmla="*/ 207407 w 275421"/>
                      <a:gd name="connsiteY5" fmla="*/ 231959 h 257060"/>
                      <a:gd name="connsiteX6" fmla="*/ 228026 w 275421"/>
                      <a:gd name="connsiteY6" fmla="*/ 250357 h 257060"/>
                      <a:gd name="connsiteX7" fmla="*/ 207407 w 275421"/>
                      <a:gd name="connsiteY7" fmla="*/ 231959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421" h="257060">
                        <a:moveTo>
                          <a:pt x="29981" y="73657"/>
                        </a:moveTo>
                        <a:cubicBezTo>
                          <a:pt x="18593" y="63496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9"/>
                        </a:cubicBezTo>
                        <a:lnTo>
                          <a:pt x="248358" y="186062"/>
                        </a:lnTo>
                        <a:lnTo>
                          <a:pt x="207407" y="231959"/>
                        </a:lnTo>
                        <a:cubicBezTo>
                          <a:pt x="218795" y="242120"/>
                          <a:pt x="228026" y="250357"/>
                          <a:pt x="228026" y="250357"/>
                        </a:cubicBezTo>
                        <a:cubicBezTo>
                          <a:pt x="228026" y="250357"/>
                          <a:pt x="218795" y="242120"/>
                          <a:pt x="207407" y="23195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8DA0732-E673-4CAB-A8C8-7339CA477A69}"/>
                      </a:ext>
                    </a:extLst>
                  </p:cNvPr>
                  <p:cNvSpPr/>
                  <p:nvPr/>
                </p:nvSpPr>
                <p:spPr>
                  <a:xfrm>
                    <a:off x="3726318" y="4360955"/>
                    <a:ext cx="238699" cy="229518"/>
                  </a:xfrm>
                  <a:custGeom>
                    <a:avLst/>
                    <a:gdLst>
                      <a:gd name="connsiteX0" fmla="*/ 30140 w 238698"/>
                      <a:gd name="connsiteY0" fmla="*/ 74063 h 229518"/>
                      <a:gd name="connsiteX1" fmla="*/ 9415 w 238698"/>
                      <a:gd name="connsiteY1" fmla="*/ 55548 h 229518"/>
                      <a:gd name="connsiteX2" fmla="*/ 50627 w 238698"/>
                      <a:gd name="connsiteY2" fmla="*/ 9415 h 229518"/>
                      <a:gd name="connsiteX3" fmla="*/ 71353 w 238698"/>
                      <a:gd name="connsiteY3" fmla="*/ 27929 h 229518"/>
                      <a:gd name="connsiteX4" fmla="*/ 215467 w 238698"/>
                      <a:gd name="connsiteY4" fmla="*/ 156672 h 229518"/>
                      <a:gd name="connsiteX5" fmla="*/ 174255 w 238698"/>
                      <a:gd name="connsiteY5" fmla="*/ 202805 h 229518"/>
                      <a:gd name="connsiteX6" fmla="*/ 194980 w 238698"/>
                      <a:gd name="connsiteY6" fmla="*/ 221320 h 229518"/>
                      <a:gd name="connsiteX7" fmla="*/ 174255 w 238698"/>
                      <a:gd name="connsiteY7" fmla="*/ 202805 h 22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698" h="229518">
                        <a:moveTo>
                          <a:pt x="30140" y="74063"/>
                        </a:moveTo>
                        <a:cubicBezTo>
                          <a:pt x="18694" y="63837"/>
                          <a:pt x="9415" y="55548"/>
                          <a:pt x="9415" y="55548"/>
                        </a:cubicBezTo>
                        <a:lnTo>
                          <a:pt x="50627" y="9415"/>
                        </a:lnTo>
                        <a:cubicBezTo>
                          <a:pt x="50627" y="9415"/>
                          <a:pt x="59906" y="17704"/>
                          <a:pt x="71353" y="27929"/>
                        </a:cubicBezTo>
                        <a:lnTo>
                          <a:pt x="215467" y="156672"/>
                        </a:lnTo>
                        <a:lnTo>
                          <a:pt x="174255" y="202805"/>
                        </a:lnTo>
                        <a:cubicBezTo>
                          <a:pt x="185701" y="213030"/>
                          <a:pt x="194980" y="221320"/>
                          <a:pt x="194980" y="221320"/>
                        </a:cubicBezTo>
                        <a:cubicBezTo>
                          <a:pt x="194980" y="221320"/>
                          <a:pt x="185701" y="213030"/>
                          <a:pt x="174255" y="202805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457FD38-9C03-4A0B-ADA8-E7AF2C31BFE3}"/>
                      </a:ext>
                    </a:extLst>
                  </p:cNvPr>
                  <p:cNvSpPr/>
                  <p:nvPr/>
                </p:nvSpPr>
                <p:spPr>
                  <a:xfrm>
                    <a:off x="3606639" y="4393030"/>
                    <a:ext cx="266241" cy="247880"/>
                  </a:xfrm>
                  <a:custGeom>
                    <a:avLst/>
                    <a:gdLst>
                      <a:gd name="connsiteX0" fmla="*/ 29981 w 266240"/>
                      <a:gd name="connsiteY0" fmla="*/ 73656 h 247879"/>
                      <a:gd name="connsiteX1" fmla="*/ 9361 w 266240"/>
                      <a:gd name="connsiteY1" fmla="*/ 55259 h 247879"/>
                      <a:gd name="connsiteX2" fmla="*/ 50312 w 266240"/>
                      <a:gd name="connsiteY2" fmla="*/ 9361 h 247879"/>
                      <a:gd name="connsiteX3" fmla="*/ 70932 w 266240"/>
                      <a:gd name="connsiteY3" fmla="*/ 27758 h 247879"/>
                      <a:gd name="connsiteX4" fmla="*/ 239726 w 266240"/>
                      <a:gd name="connsiteY4" fmla="*/ 178360 h 247879"/>
                      <a:gd name="connsiteX5" fmla="*/ 198775 w 266240"/>
                      <a:gd name="connsiteY5" fmla="*/ 224258 h 247879"/>
                      <a:gd name="connsiteX6" fmla="*/ 219395 w 266240"/>
                      <a:gd name="connsiteY6" fmla="*/ 242655 h 247879"/>
                      <a:gd name="connsiteX7" fmla="*/ 198775 w 266240"/>
                      <a:gd name="connsiteY7" fmla="*/ 224258 h 247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240" h="247879">
                        <a:moveTo>
                          <a:pt x="29981" y="73656"/>
                        </a:moveTo>
                        <a:cubicBezTo>
                          <a:pt x="18593" y="63495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8"/>
                        </a:cubicBezTo>
                        <a:lnTo>
                          <a:pt x="239726" y="178360"/>
                        </a:lnTo>
                        <a:lnTo>
                          <a:pt x="198775" y="224258"/>
                        </a:lnTo>
                        <a:cubicBezTo>
                          <a:pt x="210163" y="234418"/>
                          <a:pt x="219395" y="242655"/>
                          <a:pt x="219395" y="242655"/>
                        </a:cubicBezTo>
                        <a:cubicBezTo>
                          <a:pt x="219395" y="242655"/>
                          <a:pt x="210163" y="234418"/>
                          <a:pt x="198775" y="22425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89EDDBC-3F88-4150-89F2-942B4B9E9CFB}"/>
                      </a:ext>
                    </a:extLst>
                  </p:cNvPr>
                  <p:cNvSpPr/>
                  <p:nvPr/>
                </p:nvSpPr>
                <p:spPr>
                  <a:xfrm>
                    <a:off x="3630065" y="4199077"/>
                    <a:ext cx="302964" cy="183614"/>
                  </a:xfrm>
                  <a:custGeom>
                    <a:avLst/>
                    <a:gdLst>
                      <a:gd name="connsiteX0" fmla="*/ 34155 w 302963"/>
                      <a:gd name="connsiteY0" fmla="*/ 76095 h 183614"/>
                      <a:gd name="connsiteX1" fmla="*/ 8682 w 302963"/>
                      <a:gd name="connsiteY1" fmla="*/ 65382 h 183614"/>
                      <a:gd name="connsiteX2" fmla="*/ 32528 w 302963"/>
                      <a:gd name="connsiteY2" fmla="*/ 8682 h 183614"/>
                      <a:gd name="connsiteX3" fmla="*/ 58001 w 302963"/>
                      <a:gd name="connsiteY3" fmla="*/ 19395 h 183614"/>
                      <a:gd name="connsiteX4" fmla="*/ 277186 w 302963"/>
                      <a:gd name="connsiteY4" fmla="*/ 111577 h 183614"/>
                      <a:gd name="connsiteX5" fmla="*/ 253340 w 302963"/>
                      <a:gd name="connsiteY5" fmla="*/ 168277 h 183614"/>
                      <a:gd name="connsiteX6" fmla="*/ 278813 w 302963"/>
                      <a:gd name="connsiteY6" fmla="*/ 178990 h 183614"/>
                      <a:gd name="connsiteX7" fmla="*/ 253340 w 302963"/>
                      <a:gd name="connsiteY7" fmla="*/ 168277 h 1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2963" h="183614">
                        <a:moveTo>
                          <a:pt x="34155" y="76095"/>
                        </a:moveTo>
                        <a:cubicBezTo>
                          <a:pt x="20087" y="70179"/>
                          <a:pt x="8682" y="65382"/>
                          <a:pt x="8682" y="65382"/>
                        </a:cubicBezTo>
                        <a:lnTo>
                          <a:pt x="32528" y="8682"/>
                        </a:lnTo>
                        <a:cubicBezTo>
                          <a:pt x="32528" y="8682"/>
                          <a:pt x="43933" y="13478"/>
                          <a:pt x="58001" y="19395"/>
                        </a:cubicBezTo>
                        <a:lnTo>
                          <a:pt x="277186" y="111577"/>
                        </a:lnTo>
                        <a:lnTo>
                          <a:pt x="253340" y="168277"/>
                        </a:lnTo>
                        <a:cubicBezTo>
                          <a:pt x="267408" y="174194"/>
                          <a:pt x="278813" y="178990"/>
                          <a:pt x="278813" y="178990"/>
                        </a:cubicBezTo>
                        <a:cubicBezTo>
                          <a:pt x="278813" y="178990"/>
                          <a:pt x="267408" y="174194"/>
                          <a:pt x="253340" y="168277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79FE06C-A57F-4F96-8718-E3E78279FB69}"/>
                      </a:ext>
                    </a:extLst>
                  </p:cNvPr>
                  <p:cNvSpPr/>
                  <p:nvPr/>
                </p:nvSpPr>
                <p:spPr>
                  <a:xfrm>
                    <a:off x="3480398" y="4134243"/>
                    <a:ext cx="247880" cy="266241"/>
                  </a:xfrm>
                  <a:custGeom>
                    <a:avLst/>
                    <a:gdLst>
                      <a:gd name="connsiteX0" fmla="*/ 249185 w 247879"/>
                      <a:gd name="connsiteY0" fmla="*/ 70344 h 266240"/>
                      <a:gd name="connsiteX1" fmla="*/ 226967 w 247879"/>
                      <a:gd name="connsiteY1" fmla="*/ 50514 h 266240"/>
                      <a:gd name="connsiteX2" fmla="*/ 177575 w 247879"/>
                      <a:gd name="connsiteY2" fmla="*/ 6630 h 266240"/>
                      <a:gd name="connsiteX3" fmla="*/ 36192 w 247879"/>
                      <a:gd name="connsiteY3" fmla="*/ 165089 h 266240"/>
                      <a:gd name="connsiteX4" fmla="*/ 6630 w 247879"/>
                      <a:gd name="connsiteY4" fmla="*/ 198324 h 266240"/>
                      <a:gd name="connsiteX5" fmla="*/ 16086 w 247879"/>
                      <a:gd name="connsiteY5" fmla="*/ 206770 h 266240"/>
                      <a:gd name="connsiteX6" fmla="*/ 36927 w 247879"/>
                      <a:gd name="connsiteY6" fmla="*/ 225407 h 266240"/>
                      <a:gd name="connsiteX7" fmla="*/ 78148 w 247879"/>
                      <a:gd name="connsiteY7" fmla="*/ 262130 h 266240"/>
                      <a:gd name="connsiteX8" fmla="*/ 86044 w 247879"/>
                      <a:gd name="connsiteY8" fmla="*/ 253224 h 266240"/>
                      <a:gd name="connsiteX9" fmla="*/ 185654 w 247879"/>
                      <a:gd name="connsiteY9" fmla="*/ 141587 h 266240"/>
                      <a:gd name="connsiteX10" fmla="*/ 225958 w 247879"/>
                      <a:gd name="connsiteY10" fmla="*/ 96418 h 266240"/>
                      <a:gd name="connsiteX11" fmla="*/ 228896 w 247879"/>
                      <a:gd name="connsiteY11" fmla="*/ 93112 h 266240"/>
                      <a:gd name="connsiteX12" fmla="*/ 249185 w 247879"/>
                      <a:gd name="connsiteY12" fmla="*/ 70344 h 266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879" h="266240">
                        <a:moveTo>
                          <a:pt x="249185" y="70344"/>
                        </a:moveTo>
                        <a:lnTo>
                          <a:pt x="226967" y="50514"/>
                        </a:lnTo>
                        <a:lnTo>
                          <a:pt x="177575" y="6630"/>
                        </a:lnTo>
                        <a:lnTo>
                          <a:pt x="36192" y="165089"/>
                        </a:lnTo>
                        <a:lnTo>
                          <a:pt x="6630" y="198324"/>
                        </a:lnTo>
                        <a:lnTo>
                          <a:pt x="16086" y="206770"/>
                        </a:lnTo>
                        <a:lnTo>
                          <a:pt x="36927" y="225407"/>
                        </a:lnTo>
                        <a:lnTo>
                          <a:pt x="78148" y="262130"/>
                        </a:lnTo>
                        <a:lnTo>
                          <a:pt x="86044" y="253224"/>
                        </a:lnTo>
                        <a:lnTo>
                          <a:pt x="185654" y="141587"/>
                        </a:lnTo>
                        <a:lnTo>
                          <a:pt x="225958" y="96418"/>
                        </a:lnTo>
                        <a:lnTo>
                          <a:pt x="228896" y="93112"/>
                        </a:lnTo>
                        <a:lnTo>
                          <a:pt x="249185" y="703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4CEA5C9-8300-4780-B58F-C2CB03E33F98}"/>
                      </a:ext>
                    </a:extLst>
                  </p:cNvPr>
                  <p:cNvSpPr/>
                  <p:nvPr/>
                </p:nvSpPr>
                <p:spPr>
                  <a:xfrm>
                    <a:off x="3143327" y="2592341"/>
                    <a:ext cx="587566" cy="1762699"/>
                  </a:xfrm>
                  <a:custGeom>
                    <a:avLst/>
                    <a:gdLst>
                      <a:gd name="connsiteX0" fmla="*/ 503079 w 587566"/>
                      <a:gd name="connsiteY0" fmla="*/ 189602 h 1762698"/>
                      <a:gd name="connsiteX1" fmla="*/ 435601 w 587566"/>
                      <a:gd name="connsiteY1" fmla="*/ 22329 h 1762698"/>
                      <a:gd name="connsiteX2" fmla="*/ 417240 w 587566"/>
                      <a:gd name="connsiteY2" fmla="*/ 6630 h 1762698"/>
                      <a:gd name="connsiteX3" fmla="*/ 339112 w 587566"/>
                      <a:gd name="connsiteY3" fmla="*/ 107618 h 1762698"/>
                      <a:gd name="connsiteX4" fmla="*/ 207093 w 587566"/>
                      <a:gd name="connsiteY4" fmla="*/ 308309 h 1762698"/>
                      <a:gd name="connsiteX5" fmla="*/ 7779 w 587566"/>
                      <a:gd name="connsiteY5" fmla="*/ 957477 h 1762698"/>
                      <a:gd name="connsiteX6" fmla="*/ 335990 w 587566"/>
                      <a:gd name="connsiteY6" fmla="*/ 1761892 h 1762698"/>
                      <a:gd name="connsiteX7" fmla="*/ 353709 w 587566"/>
                      <a:gd name="connsiteY7" fmla="*/ 1748305 h 1762698"/>
                      <a:gd name="connsiteX8" fmla="*/ 385566 w 587566"/>
                      <a:gd name="connsiteY8" fmla="*/ 1724711 h 1762698"/>
                      <a:gd name="connsiteX9" fmla="*/ 516759 w 587566"/>
                      <a:gd name="connsiteY9" fmla="*/ 1627395 h 1762698"/>
                      <a:gd name="connsiteX10" fmla="*/ 535120 w 587566"/>
                      <a:gd name="connsiteY10" fmla="*/ 1613899 h 1762698"/>
                      <a:gd name="connsiteX11" fmla="*/ 564407 w 587566"/>
                      <a:gd name="connsiteY11" fmla="*/ 1592141 h 1762698"/>
                      <a:gd name="connsiteX12" fmla="*/ 584237 w 587566"/>
                      <a:gd name="connsiteY12" fmla="*/ 1577452 h 1762698"/>
                      <a:gd name="connsiteX13" fmla="*/ 316252 w 587566"/>
                      <a:gd name="connsiteY13" fmla="*/ 938657 h 1762698"/>
                      <a:gd name="connsiteX14" fmla="*/ 529520 w 587566"/>
                      <a:gd name="connsiteY14" fmla="*/ 392496 h 1762698"/>
                      <a:gd name="connsiteX15" fmla="*/ 503079 w 587566"/>
                      <a:gd name="connsiteY15" fmla="*/ 189602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566" h="1762698">
                        <a:moveTo>
                          <a:pt x="503079" y="189602"/>
                        </a:moveTo>
                        <a:lnTo>
                          <a:pt x="435601" y="22329"/>
                        </a:lnTo>
                        <a:lnTo>
                          <a:pt x="417240" y="6630"/>
                        </a:lnTo>
                        <a:cubicBezTo>
                          <a:pt x="414944" y="9384"/>
                          <a:pt x="383454" y="46566"/>
                          <a:pt x="339112" y="107618"/>
                        </a:cubicBezTo>
                        <a:cubicBezTo>
                          <a:pt x="301287" y="159581"/>
                          <a:pt x="253914" y="228712"/>
                          <a:pt x="207093" y="308309"/>
                        </a:cubicBezTo>
                        <a:cubicBezTo>
                          <a:pt x="63873" y="552149"/>
                          <a:pt x="-3146" y="770466"/>
                          <a:pt x="7779" y="957477"/>
                        </a:cubicBezTo>
                        <a:cubicBezTo>
                          <a:pt x="30547" y="1346006"/>
                          <a:pt x="323504" y="1745092"/>
                          <a:pt x="335990" y="1761892"/>
                        </a:cubicBezTo>
                        <a:lnTo>
                          <a:pt x="353709" y="1748305"/>
                        </a:lnTo>
                        <a:lnTo>
                          <a:pt x="385566" y="1724711"/>
                        </a:lnTo>
                        <a:lnTo>
                          <a:pt x="516759" y="1627395"/>
                        </a:lnTo>
                        <a:lnTo>
                          <a:pt x="535120" y="1613899"/>
                        </a:lnTo>
                        <a:lnTo>
                          <a:pt x="564407" y="1592141"/>
                        </a:lnTo>
                        <a:lnTo>
                          <a:pt x="584237" y="1577452"/>
                        </a:lnTo>
                        <a:cubicBezTo>
                          <a:pt x="581850" y="1574147"/>
                          <a:pt x="333695" y="1234643"/>
                          <a:pt x="316252" y="938657"/>
                        </a:cubicBezTo>
                        <a:cubicBezTo>
                          <a:pt x="303123" y="713179"/>
                          <a:pt x="415036" y="542601"/>
                          <a:pt x="529520" y="392496"/>
                        </a:cubicBezTo>
                        <a:cubicBezTo>
                          <a:pt x="545494" y="371197"/>
                          <a:pt x="490777" y="204199"/>
                          <a:pt x="503079" y="189602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37D30C-6016-4AB3-A8EC-9FCC71489198}"/>
                      </a:ext>
                    </a:extLst>
                  </p:cNvPr>
                  <p:cNvSpPr/>
                  <p:nvPr/>
                </p:nvSpPr>
                <p:spPr>
                  <a:xfrm>
                    <a:off x="4014900" y="2517701"/>
                    <a:ext cx="220337" cy="1221036"/>
                  </a:xfrm>
                  <a:custGeom>
                    <a:avLst/>
                    <a:gdLst>
                      <a:gd name="connsiteX0" fmla="*/ 6630 w 220337"/>
                      <a:gd name="connsiteY0" fmla="*/ 6630 h 1221036"/>
                      <a:gd name="connsiteX1" fmla="*/ 40140 w 220337"/>
                      <a:gd name="connsiteY1" fmla="*/ 1078571 h 1221036"/>
                      <a:gd name="connsiteX2" fmla="*/ 147279 w 220337"/>
                      <a:gd name="connsiteY2" fmla="*/ 1215915 h 1221036"/>
                      <a:gd name="connsiteX3" fmla="*/ 217603 w 220337"/>
                      <a:gd name="connsiteY3" fmla="*/ 1071869 h 1221036"/>
                      <a:gd name="connsiteX4" fmla="*/ 60246 w 220337"/>
                      <a:gd name="connsiteY4" fmla="*/ 6630 h 1221036"/>
                      <a:gd name="connsiteX5" fmla="*/ 6630 w 220337"/>
                      <a:gd name="connsiteY5" fmla="*/ 6630 h 122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37" h="1221036">
                        <a:moveTo>
                          <a:pt x="6630" y="6630"/>
                        </a:moveTo>
                        <a:lnTo>
                          <a:pt x="40140" y="1078571"/>
                        </a:lnTo>
                        <a:lnTo>
                          <a:pt x="147279" y="1215915"/>
                        </a:lnTo>
                        <a:lnTo>
                          <a:pt x="217603" y="1071869"/>
                        </a:lnTo>
                        <a:lnTo>
                          <a:pt x="60246" y="6630"/>
                        </a:lnTo>
                        <a:lnTo>
                          <a:pt x="6630" y="6630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6C7A291-ABF8-4E2B-BF16-BEC7F7C0A05D}"/>
                      </a:ext>
                    </a:extLst>
                  </p:cNvPr>
                  <p:cNvSpPr/>
                  <p:nvPr/>
                </p:nvSpPr>
                <p:spPr>
                  <a:xfrm>
                    <a:off x="4061957" y="1836855"/>
                    <a:ext cx="137711" cy="64265"/>
                  </a:xfrm>
                  <a:custGeom>
                    <a:avLst/>
                    <a:gdLst>
                      <a:gd name="connsiteX0" fmla="*/ 12730 w 137710"/>
                      <a:gd name="connsiteY0" fmla="*/ 55476 h 64265"/>
                      <a:gd name="connsiteX1" fmla="*/ 70476 w 137710"/>
                      <a:gd name="connsiteY1" fmla="*/ 12877 h 64265"/>
                      <a:gd name="connsiteX2" fmla="*/ 126203 w 137710"/>
                      <a:gd name="connsiteY2" fmla="*/ 38399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710" h="64265">
                        <a:moveTo>
                          <a:pt x="12730" y="55476"/>
                        </a:moveTo>
                        <a:cubicBezTo>
                          <a:pt x="12730" y="55476"/>
                          <a:pt x="32927" y="14897"/>
                          <a:pt x="70476" y="12877"/>
                        </a:cubicBezTo>
                        <a:cubicBezTo>
                          <a:pt x="92174" y="11408"/>
                          <a:pt x="113143" y="21011"/>
                          <a:pt x="126203" y="38399"/>
                        </a:cubicBezTo>
                      </a:path>
                    </a:pathLst>
                  </a:custGeom>
                  <a:noFill/>
                  <a:ln w="1761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64457EF-E650-4BDB-AF50-5F42FF38ED22}"/>
                      </a:ext>
                    </a:extLst>
                  </p:cNvPr>
                  <p:cNvSpPr/>
                  <p:nvPr/>
                </p:nvSpPr>
                <p:spPr>
                  <a:xfrm>
                    <a:off x="4332538" y="1798318"/>
                    <a:ext cx="119349" cy="64265"/>
                  </a:xfrm>
                  <a:custGeom>
                    <a:avLst/>
                    <a:gdLst>
                      <a:gd name="connsiteX0" fmla="*/ 11603 w 119349"/>
                      <a:gd name="connsiteY0" fmla="*/ 56555 h 64265"/>
                      <a:gd name="connsiteX1" fmla="*/ 55120 w 119349"/>
                      <a:gd name="connsiteY1" fmla="*/ 11753 h 64265"/>
                      <a:gd name="connsiteX2" fmla="*/ 109102 w 119349"/>
                      <a:gd name="connsiteY2" fmla="*/ 38285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49" h="64265">
                        <a:moveTo>
                          <a:pt x="11603" y="56555"/>
                        </a:moveTo>
                        <a:cubicBezTo>
                          <a:pt x="11603" y="56555"/>
                          <a:pt x="23905" y="14232"/>
                          <a:pt x="55120" y="11753"/>
                        </a:cubicBezTo>
                        <a:cubicBezTo>
                          <a:pt x="86334" y="9274"/>
                          <a:pt x="109102" y="38285"/>
                          <a:pt x="109102" y="38285"/>
                        </a:cubicBezTo>
                      </a:path>
                    </a:pathLst>
                  </a:custGeom>
                  <a:noFill/>
                  <a:ln w="1605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9138C86-F329-45C6-B9F1-BCF3BE476BA9}"/>
                      </a:ext>
                    </a:extLst>
                  </p:cNvPr>
                  <p:cNvSpPr/>
                  <p:nvPr/>
                </p:nvSpPr>
                <p:spPr>
                  <a:xfrm>
                    <a:off x="3006612" y="4229478"/>
                    <a:ext cx="82627" cy="165253"/>
                  </a:xfrm>
                  <a:custGeom>
                    <a:avLst/>
                    <a:gdLst>
                      <a:gd name="connsiteX0" fmla="*/ 8619 w 82626"/>
                      <a:gd name="connsiteY0" fmla="*/ 8619 h 165253"/>
                      <a:gd name="connsiteX1" fmla="*/ 77566 w 82626"/>
                      <a:gd name="connsiteY1" fmla="*/ 161937 h 16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2626" h="165253">
                        <a:moveTo>
                          <a:pt x="8619" y="8619"/>
                        </a:moveTo>
                        <a:lnTo>
                          <a:pt x="77566" y="161937"/>
                        </a:lnTo>
                      </a:path>
                    </a:pathLst>
                  </a:custGeom>
                  <a:ln w="11923" cap="flat">
                    <a:solidFill>
                      <a:srgbClr val="968E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C5D8A5E-1EED-4009-A8EA-7F14795FDD85}"/>
              </a:ext>
            </a:extLst>
          </p:cNvPr>
          <p:cNvSpPr txBox="1"/>
          <p:nvPr/>
        </p:nvSpPr>
        <p:spPr>
          <a:xfrm>
            <a:off x="2972413" y="1066802"/>
            <a:ext cx="624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B4261-893C-4E14-AF66-7BEED51D20DF}"/>
              </a:ext>
            </a:extLst>
          </p:cNvPr>
          <p:cNvSpPr txBox="1"/>
          <p:nvPr/>
        </p:nvSpPr>
        <p:spPr>
          <a:xfrm>
            <a:off x="133225" y="2237790"/>
            <a:ext cx="11920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শোনা-বলা,পড়া-লেখা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 p14:bounceEnd="20000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552057" y="574629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504307" y="380005"/>
            <a:ext cx="3452552" cy="1123905"/>
            <a:chOff x="5413659" y="1364860"/>
            <a:chExt cx="3914383" cy="12268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56112" y="293030"/>
            <a:ext cx="3656245" cy="1458489"/>
            <a:chOff x="1543242" y="699188"/>
            <a:chExt cx="4145323" cy="1778067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778067"/>
              <a:chOff x="777702" y="1039430"/>
              <a:chExt cx="3914382" cy="1778067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76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1A816A-E3F0-4A4A-B1B0-5C678521436A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2B136-324E-2132-50BA-1E3A16872D93}"/>
              </a:ext>
            </a:extLst>
          </p:cNvPr>
          <p:cNvSpPr/>
          <p:nvPr/>
        </p:nvSpPr>
        <p:spPr>
          <a:xfrm>
            <a:off x="1168348" y="1820375"/>
            <a:ext cx="904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A4A9E-9FCD-909D-2915-7CB27298E496}"/>
              </a:ext>
            </a:extLst>
          </p:cNvPr>
          <p:cNvSpPr/>
          <p:nvPr/>
        </p:nvSpPr>
        <p:spPr>
          <a:xfrm>
            <a:off x="1983037" y="2544598"/>
            <a:ext cx="11258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১.১.২ </a:t>
            </a:r>
            <a:r>
              <a:rPr lang="en-US" sz="2800" b="1" dirty="0" err="1">
                <a:latin typeface="+mj-lt"/>
              </a:rPr>
              <a:t>প্রমিত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উচ্চারেণে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বাংলা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বর্ণমালার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ব্যাঞ্জনধ্বনি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মনোযোগ</a:t>
            </a:r>
            <a:r>
              <a:rPr lang="en-US" sz="2800" b="1" dirty="0">
                <a:latin typeface="+mj-lt"/>
              </a:rPr>
              <a:t> </a:t>
            </a:r>
          </a:p>
          <a:p>
            <a:r>
              <a:rPr lang="en-US" sz="2800" b="1" dirty="0">
                <a:latin typeface="+mj-lt"/>
              </a:rPr>
              <a:t>        </a:t>
            </a:r>
            <a:r>
              <a:rPr lang="en-US" sz="2800" b="1" dirty="0" err="1">
                <a:latin typeface="+mj-lt"/>
              </a:rPr>
              <a:t>সহকারে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শুনে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শনাক্ত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করতে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পারবে</a:t>
            </a:r>
            <a:r>
              <a:rPr lang="en-US" sz="2800" b="1" dirty="0">
                <a:latin typeface="+mj-lt"/>
              </a:rPr>
              <a:t>।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45A72C-B680-E539-08D4-29A88BC8D7B8}"/>
              </a:ext>
            </a:extLst>
          </p:cNvPr>
          <p:cNvSpPr/>
          <p:nvPr/>
        </p:nvSpPr>
        <p:spPr>
          <a:xfrm>
            <a:off x="1168348" y="259812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6764D3-F806-D4CF-EE78-1D8B341F9D05}"/>
              </a:ext>
            </a:extLst>
          </p:cNvPr>
          <p:cNvSpPr/>
          <p:nvPr/>
        </p:nvSpPr>
        <p:spPr>
          <a:xfrm>
            <a:off x="1933439" y="3580558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৫.১.১ </a:t>
            </a:r>
            <a:r>
              <a:rPr lang="en-US" sz="2800" b="1" dirty="0" err="1"/>
              <a:t>বাক্যে</a:t>
            </a:r>
            <a:r>
              <a:rPr lang="en-US" sz="2800" b="1" dirty="0"/>
              <a:t> ও </a:t>
            </a:r>
            <a:r>
              <a:rPr lang="en-US" sz="2800" b="1" dirty="0" err="1"/>
              <a:t>শব্দে</a:t>
            </a:r>
            <a:r>
              <a:rPr lang="en-US" sz="2800" b="1" dirty="0"/>
              <a:t> </a:t>
            </a:r>
            <a:r>
              <a:rPr lang="en-US" sz="2800" b="1" dirty="0" err="1"/>
              <a:t>ব্যবহৃত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বর্ণমালার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 </a:t>
            </a:r>
            <a:r>
              <a:rPr lang="en-US" sz="2800" b="1" dirty="0" err="1"/>
              <a:t>স্পস্ট</a:t>
            </a:r>
            <a:r>
              <a:rPr lang="en-US" sz="2800" b="1" dirty="0"/>
              <a:t> ও </a:t>
            </a:r>
            <a:r>
              <a:rPr lang="en-US" sz="2800" b="1" dirty="0" err="1"/>
              <a:t>শুদ্ধভাবে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155586D-F147-C0B4-EC8F-9908E60BD210}"/>
              </a:ext>
            </a:extLst>
          </p:cNvPr>
          <p:cNvSpPr/>
          <p:nvPr/>
        </p:nvSpPr>
        <p:spPr>
          <a:xfrm>
            <a:off x="1168348" y="3650259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7ABDD-582E-7F53-A941-239D5CDA8A72}"/>
              </a:ext>
            </a:extLst>
          </p:cNvPr>
          <p:cNvSpPr/>
          <p:nvPr/>
        </p:nvSpPr>
        <p:spPr>
          <a:xfrm>
            <a:off x="1933439" y="4268055"/>
            <a:ext cx="822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৫.১.৪  </a:t>
            </a:r>
            <a:r>
              <a:rPr lang="en-US" sz="2800" b="1" dirty="0" err="1"/>
              <a:t>শব্দ</a:t>
            </a:r>
            <a:r>
              <a:rPr lang="en-US" sz="2800" b="1" dirty="0"/>
              <a:t> </a:t>
            </a:r>
            <a:r>
              <a:rPr lang="en-US" sz="2800" b="1" dirty="0" err="1"/>
              <a:t>ভেঙ্গে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282FF6-3C71-2AC0-3AB4-6EBB3EE6428D}"/>
              </a:ext>
            </a:extLst>
          </p:cNvPr>
          <p:cNvSpPr/>
          <p:nvPr/>
        </p:nvSpPr>
        <p:spPr>
          <a:xfrm>
            <a:off x="1168348" y="4302968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E0BEC-4C6B-7DA6-ED61-D937B80DEA2D}"/>
              </a:ext>
            </a:extLst>
          </p:cNvPr>
          <p:cNvSpPr/>
          <p:nvPr/>
        </p:nvSpPr>
        <p:spPr>
          <a:xfrm>
            <a:off x="2029334" y="4852577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৯.১.২ </a:t>
            </a:r>
            <a:r>
              <a:rPr lang="en-US" sz="2800" b="1" dirty="0" err="1">
                <a:latin typeface="+mj-lt"/>
              </a:rPr>
              <a:t>বাংলা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বর্ণমালার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ব্যাঞ্জবর্ণ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ক্রমানুসারে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স্পষ্টস্বরে</a:t>
            </a:r>
            <a:r>
              <a:rPr lang="en-US" sz="2800" b="1" dirty="0">
                <a:latin typeface="+mj-lt"/>
              </a:rPr>
              <a:t> ও </a:t>
            </a:r>
            <a:r>
              <a:rPr lang="en-US" sz="2800" b="1" dirty="0" err="1">
                <a:latin typeface="+mj-lt"/>
              </a:rPr>
              <a:t>শুদ্ধ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উচ্চারণে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পড়তে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পারবে</a:t>
            </a:r>
            <a:r>
              <a:rPr lang="en-US" sz="2800" b="1" dirty="0">
                <a:latin typeface="+mj-lt"/>
              </a:rPr>
              <a:t>।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CF28006-8641-800C-6FEC-9442DDAEEEFA}"/>
              </a:ext>
            </a:extLst>
          </p:cNvPr>
          <p:cNvSpPr/>
          <p:nvPr/>
        </p:nvSpPr>
        <p:spPr>
          <a:xfrm>
            <a:off x="1168348" y="492368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6A842-BE60-B877-F7EC-09B8B0C73A4B}"/>
              </a:ext>
            </a:extLst>
          </p:cNvPr>
          <p:cNvSpPr/>
          <p:nvPr/>
        </p:nvSpPr>
        <p:spPr>
          <a:xfrm>
            <a:off x="1964435" y="5443903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১৩.১.১ </a:t>
            </a:r>
            <a:r>
              <a:rPr lang="en-US" sz="2800" b="1" dirty="0" err="1"/>
              <a:t>সঠিক</a:t>
            </a:r>
            <a:r>
              <a:rPr lang="en-US" sz="2800" b="1" dirty="0"/>
              <a:t> </a:t>
            </a:r>
            <a:r>
              <a:rPr lang="en-US" sz="2800" b="1" dirty="0" err="1"/>
              <a:t>প্রবাহে</a:t>
            </a:r>
            <a:r>
              <a:rPr lang="en-US" sz="2800" b="1" dirty="0"/>
              <a:t> ও </a:t>
            </a:r>
            <a:r>
              <a:rPr lang="en-US" sz="2800" b="1" dirty="0" err="1"/>
              <a:t>আকৃতিতে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</a:t>
            </a:r>
            <a:r>
              <a:rPr lang="en-US" sz="2800" b="1" dirty="0"/>
              <a:t> </a:t>
            </a:r>
            <a:r>
              <a:rPr lang="en-US" sz="2800" b="1" dirty="0" err="1"/>
              <a:t>লিখতে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C0A2FD5-4CDA-93C4-9D12-CF0AF572D349}"/>
              </a:ext>
            </a:extLst>
          </p:cNvPr>
          <p:cNvSpPr/>
          <p:nvPr/>
        </p:nvSpPr>
        <p:spPr>
          <a:xfrm>
            <a:off x="1168348" y="5515952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37167-A62E-E068-B8CD-C019C669312A}"/>
              </a:ext>
            </a:extLst>
          </p:cNvPr>
          <p:cNvSpPr/>
          <p:nvPr/>
        </p:nvSpPr>
        <p:spPr>
          <a:xfrm>
            <a:off x="1964435" y="6048338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১৩.১.২ </a:t>
            </a:r>
            <a:r>
              <a:rPr lang="en-US" sz="2800" b="1" dirty="0" err="1"/>
              <a:t>ক্রমানুসারে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</a:t>
            </a:r>
            <a:r>
              <a:rPr lang="en-US" sz="2800" b="1" dirty="0"/>
              <a:t> </a:t>
            </a:r>
            <a:r>
              <a:rPr lang="en-US" sz="2800" b="1" dirty="0" err="1"/>
              <a:t>লিখতে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543D282-5767-013B-B03F-2F158CC11658}"/>
              </a:ext>
            </a:extLst>
          </p:cNvPr>
          <p:cNvSpPr/>
          <p:nvPr/>
        </p:nvSpPr>
        <p:spPr>
          <a:xfrm>
            <a:off x="1168348" y="612038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  <p:bldP spid="9" grpId="0"/>
          <p:bldP spid="11" grpId="0" animBg="1"/>
          <p:bldP spid="8" grpId="0"/>
          <p:bldP spid="12" grpId="0" animBg="1"/>
          <p:bldP spid="13" grpId="0"/>
          <p:bldP spid="1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  <p:bldP spid="9" grpId="0"/>
          <p:bldP spid="11" grpId="0" animBg="1"/>
          <p:bldP spid="8" grpId="0"/>
          <p:bldP spid="12" grpId="0" animBg="1"/>
          <p:bldP spid="13" grpId="0"/>
          <p:bldP spid="15" grpId="0" animBg="1"/>
          <p:bldP spid="20" grpId="0"/>
          <p:bldP spid="2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1104900" y="381000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মজার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FF977-4CDD-55E7-E99B-CA9ACEAFA1D5}"/>
              </a:ext>
            </a:extLst>
          </p:cNvPr>
          <p:cNvSpPr txBox="1"/>
          <p:nvPr/>
        </p:nvSpPr>
        <p:spPr>
          <a:xfrm>
            <a:off x="1104900" y="1086453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848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3BE73-6E34-A72F-BC4E-EF87B0EADBCC}"/>
              </a:ext>
            </a:extLst>
          </p:cNvPr>
          <p:cNvSpPr txBox="1"/>
          <p:nvPr/>
        </p:nvSpPr>
        <p:spPr>
          <a:xfrm>
            <a:off x="2210480" y="2109436"/>
            <a:ext cx="77710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/>
              <a:t>চক দিয়ে লেখা পড়ি।</a:t>
            </a:r>
          </a:p>
          <a:p>
            <a:pPr algn="ctr"/>
            <a:r>
              <a:rPr lang="bn-IN" sz="6600" b="1" dirty="0">
                <a:solidFill>
                  <a:srgbClr val="FF0000"/>
                </a:solidFill>
              </a:rPr>
              <a:t>ছ</a:t>
            </a:r>
            <a:r>
              <a:rPr lang="bn-IN" sz="6600" b="1" dirty="0"/>
              <a:t>ন দিয়ে ঘর গড়ি।</a:t>
            </a:r>
            <a:endParaRPr lang="en-US" sz="6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7F5BD-A8F8-CA25-A6E0-2AF8037FD9C9}"/>
              </a:ext>
            </a:extLst>
          </p:cNvPr>
          <p:cNvSpPr txBox="1"/>
          <p:nvPr/>
        </p:nvSpPr>
        <p:spPr>
          <a:xfrm>
            <a:off x="1104900" y="4499128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855905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/>
          <p:bldP spid="1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10093</TotalTime>
  <Words>631</Words>
  <Application>Microsoft Office PowerPoint</Application>
  <PresentationFormat>Widescreen</PresentationFormat>
  <Paragraphs>89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Nikosh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Abu Hasan</cp:lastModifiedBy>
  <cp:revision>741</cp:revision>
  <dcterms:created xsi:type="dcterms:W3CDTF">2006-08-16T00:00:00Z</dcterms:created>
  <dcterms:modified xsi:type="dcterms:W3CDTF">2024-06-30T03:29:35Z</dcterms:modified>
</cp:coreProperties>
</file>