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59" r:id="rId7"/>
    <p:sldId id="264" r:id="rId8"/>
    <p:sldId id="263" r:id="rId9"/>
    <p:sldId id="265" r:id="rId10"/>
    <p:sldId id="257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D52"/>
    <a:srgbClr val="CDC757"/>
    <a:srgbClr val="DFD17B"/>
    <a:srgbClr val="004ADE"/>
    <a:srgbClr val="D0CB62"/>
    <a:srgbClr val="3C8482"/>
    <a:srgbClr val="C1AA7D"/>
    <a:srgbClr val="CAB768"/>
    <a:srgbClr val="D3CE6B"/>
    <a:srgbClr val="E1E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>
        <p:scale>
          <a:sx n="80" d="100"/>
          <a:sy n="80" d="100"/>
        </p:scale>
        <p:origin x="754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8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0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4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0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8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4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2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9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2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24CF3-8729-4181-B1DC-901CED0AA980}" type="datetimeFigureOut">
              <a:rPr lang="en-US" smtClean="0"/>
              <a:t>30-Jun-24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0EC8-E774-4487-A040-3C5740859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8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10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-97278"/>
            <a:ext cx="12192000" cy="7130375"/>
            <a:chOff x="238940" y="111757"/>
            <a:chExt cx="11671967" cy="6637696"/>
          </a:xfrm>
        </p:grpSpPr>
        <p:sp>
          <p:nvSpPr>
            <p:cNvPr id="2" name="Rectangle 1"/>
            <p:cNvSpPr/>
            <p:nvPr/>
          </p:nvSpPr>
          <p:spPr>
            <a:xfrm>
              <a:off x="252919" y="194554"/>
              <a:ext cx="11644009" cy="643971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arallelogram 2"/>
            <p:cNvSpPr/>
            <p:nvPr/>
          </p:nvSpPr>
          <p:spPr>
            <a:xfrm rot="10800000">
              <a:off x="238940" y="199227"/>
              <a:ext cx="6060340" cy="330740"/>
            </a:xfrm>
            <a:prstGeom prst="parallelogram">
              <a:avLst>
                <a:gd name="adj" fmla="val 100000"/>
              </a:avLst>
            </a:prstGeom>
            <a:solidFill>
              <a:srgbClr val="004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1316685" y="1759674"/>
              <a:ext cx="3440761" cy="301564"/>
            </a:xfrm>
            <a:prstGeom prst="rect">
              <a:avLst/>
            </a:prstGeom>
            <a:solidFill>
              <a:srgbClr val="004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609350" y="194550"/>
              <a:ext cx="301557" cy="34727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/>
          </p:nvSpPr>
          <p:spPr>
            <a:xfrm rot="335968">
              <a:off x="10267913" y="487757"/>
              <a:ext cx="626340" cy="1240284"/>
            </a:xfrm>
            <a:prstGeom prst="parallelogram">
              <a:avLst>
                <a:gd name="adj" fmla="val 91349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5163" y="6322589"/>
              <a:ext cx="6031765" cy="316155"/>
            </a:xfrm>
            <a:prstGeom prst="rect">
              <a:avLst/>
            </a:prstGeom>
            <a:solidFill>
              <a:srgbClr val="CDC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1422" y="3630836"/>
              <a:ext cx="293056" cy="2966936"/>
            </a:xfrm>
            <a:prstGeom prst="rect">
              <a:avLst/>
            </a:prstGeom>
            <a:solidFill>
              <a:srgbClr val="3C8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 rot="10800000">
              <a:off x="243187" y="6303526"/>
              <a:ext cx="6050608" cy="330740"/>
            </a:xfrm>
            <a:prstGeom prst="parallelogram">
              <a:avLst>
                <a:gd name="adj" fmla="val 100000"/>
              </a:avLst>
            </a:prstGeom>
            <a:solidFill>
              <a:srgbClr val="3C8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395876">
              <a:off x="9986586" y="354140"/>
              <a:ext cx="626340" cy="1240284"/>
            </a:xfrm>
            <a:prstGeom prst="parallelogram">
              <a:avLst>
                <a:gd name="adj" fmla="val 91349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rot="403650">
              <a:off x="10126046" y="418818"/>
              <a:ext cx="626340" cy="1240284"/>
            </a:xfrm>
            <a:prstGeom prst="parallelogram">
              <a:avLst>
                <a:gd name="adj" fmla="val 91349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/>
          </p:nvSpPr>
          <p:spPr>
            <a:xfrm rot="16200000">
              <a:off x="10126392" y="4818209"/>
              <a:ext cx="3266068" cy="293055"/>
            </a:xfrm>
            <a:prstGeom prst="parallelogram">
              <a:avLst>
                <a:gd name="adj" fmla="val 100000"/>
              </a:avLst>
            </a:prstGeom>
            <a:solidFill>
              <a:srgbClr val="CDC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/>
          </p:nvSpPr>
          <p:spPr>
            <a:xfrm rot="10800000">
              <a:off x="5953330" y="194551"/>
              <a:ext cx="5953330" cy="330740"/>
            </a:xfrm>
            <a:prstGeom prst="parallelogram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/>
          </p:nvSpPr>
          <p:spPr>
            <a:xfrm rot="21439028">
              <a:off x="1501116" y="210723"/>
              <a:ext cx="506697" cy="321142"/>
            </a:xfrm>
            <a:prstGeom prst="parallelogram">
              <a:avLst>
                <a:gd name="adj" fmla="val 10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/>
          </p:nvSpPr>
          <p:spPr>
            <a:xfrm rot="7097152">
              <a:off x="1413361" y="1016003"/>
              <a:ext cx="1910081" cy="122484"/>
            </a:xfrm>
            <a:prstGeom prst="parallelogram">
              <a:avLst>
                <a:gd name="adj" fmla="val 103125"/>
              </a:avLst>
            </a:prstGeom>
            <a:solidFill>
              <a:srgbClr val="004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/>
          </p:nvSpPr>
          <p:spPr>
            <a:xfrm rot="17929340">
              <a:off x="1534704" y="1058808"/>
              <a:ext cx="2028748" cy="134645"/>
            </a:xfrm>
            <a:prstGeom prst="parallelogram">
              <a:avLst>
                <a:gd name="adj" fmla="val 103125"/>
              </a:avLst>
            </a:prstGeom>
            <a:solidFill>
              <a:srgbClr val="004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/>
          </p:nvSpPr>
          <p:spPr>
            <a:xfrm rot="17929340">
              <a:off x="1675796" y="1171932"/>
              <a:ext cx="2018666" cy="134112"/>
            </a:xfrm>
            <a:prstGeom prst="parallelogram">
              <a:avLst>
                <a:gd name="adj" fmla="val 103125"/>
              </a:avLst>
            </a:prstGeom>
            <a:solidFill>
              <a:srgbClr val="004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rot="21439028">
              <a:off x="1701880" y="233843"/>
              <a:ext cx="506697" cy="321142"/>
            </a:xfrm>
            <a:prstGeom prst="parallelogram">
              <a:avLst>
                <a:gd name="adj" fmla="val 10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21439028">
              <a:off x="1948684" y="212270"/>
              <a:ext cx="506697" cy="321142"/>
            </a:xfrm>
            <a:prstGeom prst="parallelogram">
              <a:avLst>
                <a:gd name="adj" fmla="val 10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/>
          </p:nvSpPr>
          <p:spPr>
            <a:xfrm rot="7178093">
              <a:off x="1069170" y="5684165"/>
              <a:ext cx="1951476" cy="113262"/>
            </a:xfrm>
            <a:prstGeom prst="parallelogram">
              <a:avLst>
                <a:gd name="adj" fmla="val 103125"/>
              </a:avLst>
            </a:prstGeom>
            <a:solidFill>
              <a:srgbClr val="3C8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 rot="17929340">
              <a:off x="793214" y="5599117"/>
              <a:ext cx="2176548" cy="124124"/>
            </a:xfrm>
            <a:prstGeom prst="parallelogram">
              <a:avLst>
                <a:gd name="adj" fmla="val 103125"/>
              </a:avLst>
            </a:prstGeom>
            <a:solidFill>
              <a:srgbClr val="3C8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rot="17929340">
              <a:off x="629922" y="5524681"/>
              <a:ext cx="2233378" cy="113403"/>
            </a:xfrm>
            <a:prstGeom prst="parallelogram">
              <a:avLst>
                <a:gd name="adj" fmla="val 103125"/>
              </a:avLst>
            </a:prstGeom>
            <a:solidFill>
              <a:srgbClr val="3C8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/>
            <p:cNvSpPr/>
            <p:nvPr/>
          </p:nvSpPr>
          <p:spPr>
            <a:xfrm rot="21439028">
              <a:off x="10075705" y="6306859"/>
              <a:ext cx="506697" cy="321142"/>
            </a:xfrm>
            <a:prstGeom prst="parallelogram">
              <a:avLst>
                <a:gd name="adj" fmla="val 10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rot="21439028">
              <a:off x="10341711" y="6322500"/>
              <a:ext cx="506697" cy="321142"/>
            </a:xfrm>
            <a:prstGeom prst="parallelogram">
              <a:avLst>
                <a:gd name="adj" fmla="val 10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21439028">
              <a:off x="10633613" y="6309105"/>
              <a:ext cx="506697" cy="321142"/>
            </a:xfrm>
            <a:prstGeom prst="parallelogram">
              <a:avLst>
                <a:gd name="adj" fmla="val 10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lowchart: Stored Data 28"/>
          <p:cNvSpPr/>
          <p:nvPr/>
        </p:nvSpPr>
        <p:spPr>
          <a:xfrm>
            <a:off x="3572585" y="2202219"/>
            <a:ext cx="4628735" cy="1673158"/>
          </a:xfrm>
          <a:prstGeom prst="flowChartOnlineStorage">
            <a:avLst/>
          </a:prstGeom>
          <a:solidFill>
            <a:srgbClr val="3C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90" y="1405757"/>
            <a:ext cx="1731398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841"/>
            <a:ext cx="12192000" cy="6847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4812" y="990928"/>
            <a:ext cx="2438400" cy="584775"/>
          </a:xfrm>
          <a:prstGeom prst="rect">
            <a:avLst/>
          </a:prstGeom>
          <a:noFill/>
          <a:ln w="28575">
            <a:solidFill>
              <a:srgbClr val="004AD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8378C74-6080-4AE0-9DA5-C27CF247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066433"/>
              </p:ext>
            </p:extLst>
          </p:nvPr>
        </p:nvGraphicFramePr>
        <p:xfrm>
          <a:off x="2083332" y="1763910"/>
          <a:ext cx="8502960" cy="33459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1913">
                  <a:extLst>
                    <a:ext uri="{9D8B030D-6E8A-4147-A177-3AD203B41FA5}">
                      <a16:colId xmlns:a16="http://schemas.microsoft.com/office/drawing/2014/main" xmlns="" val="320127146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383474295"/>
                    </a:ext>
                  </a:extLst>
                </a:gridCol>
                <a:gridCol w="2234047">
                  <a:extLst>
                    <a:ext uri="{9D8B030D-6E8A-4147-A177-3AD203B41FA5}">
                      <a16:colId xmlns:a16="http://schemas.microsoft.com/office/drawing/2014/main" xmlns="" val="162731803"/>
                    </a:ext>
                  </a:extLst>
                </a:gridCol>
              </a:tblGrid>
              <a:tr h="334599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665872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52438" y="3360737"/>
            <a:ext cx="879426" cy="96611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96385" y="1976929"/>
            <a:ext cx="119602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9600" dirty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381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BE1F98-0238-4934-AC8C-407C859E5E31}"/>
              </a:ext>
            </a:extLst>
          </p:cNvPr>
          <p:cNvSpPr txBox="1"/>
          <p:nvPr/>
        </p:nvSpPr>
        <p:spPr>
          <a:xfrm>
            <a:off x="8658721" y="3452253"/>
            <a:ext cx="150519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0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46F47A-0B25-48C1-A61F-2ECE4EFACDC6}"/>
              </a:ext>
            </a:extLst>
          </p:cNvPr>
          <p:cNvSpPr txBox="1"/>
          <p:nvPr/>
        </p:nvSpPr>
        <p:spPr>
          <a:xfrm>
            <a:off x="7935012" y="982877"/>
            <a:ext cx="2438400" cy="584775"/>
          </a:xfrm>
          <a:prstGeom prst="rect">
            <a:avLst/>
          </a:prstGeom>
          <a:noFill/>
          <a:ln w="28575">
            <a:solidFill>
              <a:srgbClr val="004AD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6AD5D00-7A7F-4DB7-9FF6-561613850C9F}"/>
              </a:ext>
            </a:extLst>
          </p:cNvPr>
          <p:cNvSpPr/>
          <p:nvPr/>
        </p:nvSpPr>
        <p:spPr>
          <a:xfrm>
            <a:off x="7054541" y="3360737"/>
            <a:ext cx="879426" cy="96611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2" descr="রাঙামাটির আনারস - ঘরে বসেই তাজা তাজা">
            <a:extLst>
              <a:ext uri="{FF2B5EF4-FFF2-40B4-BE49-F238E27FC236}">
                <a16:creationId xmlns:a16="http://schemas.microsoft.com/office/drawing/2014/main" xmlns="" id="{83634112-7B68-47DE-ADA5-487079DD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998" y="2215938"/>
            <a:ext cx="1196027" cy="22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রাঙামাটির আনারস - ঘরে বসেই তাজা তাজা">
            <a:extLst>
              <a:ext uri="{FF2B5EF4-FFF2-40B4-BE49-F238E27FC236}">
                <a16:creationId xmlns:a16="http://schemas.microsoft.com/office/drawing/2014/main" xmlns="" id="{527AA473-A76D-4EC9-B207-73125CCD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949" y="2253558"/>
            <a:ext cx="1196027" cy="22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রাঙামাটির আনারস - ঘরে বসেই তাজা তাজা">
            <a:extLst>
              <a:ext uri="{FF2B5EF4-FFF2-40B4-BE49-F238E27FC236}">
                <a16:creationId xmlns:a16="http://schemas.microsoft.com/office/drawing/2014/main" xmlns="" id="{0FA7E266-5C28-4F8A-9F37-0DB14D4B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120" y="2253558"/>
            <a:ext cx="1196027" cy="22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528A89-85DD-4133-9EBD-DDE8E4B9046F}"/>
              </a:ext>
            </a:extLst>
          </p:cNvPr>
          <p:cNvSpPr/>
          <p:nvPr/>
        </p:nvSpPr>
        <p:spPr>
          <a:xfrm>
            <a:off x="6528650" y="2296493"/>
            <a:ext cx="879426" cy="96611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841"/>
            <a:ext cx="12192000" cy="6847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8190" y="1104050"/>
            <a:ext cx="243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8378C74-6080-4AE0-9DA5-C27CF247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631288"/>
              </p:ext>
            </p:extLst>
          </p:nvPr>
        </p:nvGraphicFramePr>
        <p:xfrm>
          <a:off x="2356710" y="1877032"/>
          <a:ext cx="8502960" cy="33459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1913">
                  <a:extLst>
                    <a:ext uri="{9D8B030D-6E8A-4147-A177-3AD203B41FA5}">
                      <a16:colId xmlns:a16="http://schemas.microsoft.com/office/drawing/2014/main" xmlns="" val="320127146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383474295"/>
                    </a:ext>
                  </a:extLst>
                </a:gridCol>
                <a:gridCol w="2234047">
                  <a:extLst>
                    <a:ext uri="{9D8B030D-6E8A-4147-A177-3AD203B41FA5}">
                      <a16:colId xmlns:a16="http://schemas.microsoft.com/office/drawing/2014/main" xmlns="" val="162731803"/>
                    </a:ext>
                  </a:extLst>
                </a:gridCol>
              </a:tblGrid>
              <a:tr h="334599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665872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25816" y="3473859"/>
            <a:ext cx="879426" cy="96611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69763" y="2090051"/>
            <a:ext cx="119602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en-US" sz="96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>
                <a:ln w="381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BE1F98-0238-4934-AC8C-407C859E5E31}"/>
              </a:ext>
            </a:extLst>
          </p:cNvPr>
          <p:cNvSpPr txBox="1"/>
          <p:nvPr/>
        </p:nvSpPr>
        <p:spPr>
          <a:xfrm>
            <a:off x="8932099" y="3565375"/>
            <a:ext cx="150519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   </a:t>
            </a:r>
            <a:endParaRPr lang="en-US" sz="66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46F47A-0B25-48C1-A61F-2ECE4EFACDC6}"/>
              </a:ext>
            </a:extLst>
          </p:cNvPr>
          <p:cNvSpPr txBox="1"/>
          <p:nvPr/>
        </p:nvSpPr>
        <p:spPr>
          <a:xfrm>
            <a:off x="8208390" y="1095999"/>
            <a:ext cx="243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6AD5D00-7A7F-4DB7-9FF6-561613850C9F}"/>
              </a:ext>
            </a:extLst>
          </p:cNvPr>
          <p:cNvSpPr/>
          <p:nvPr/>
        </p:nvSpPr>
        <p:spPr>
          <a:xfrm>
            <a:off x="7327919" y="3473859"/>
            <a:ext cx="879426" cy="96611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56B742-475D-4813-8828-E6066E17F7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138" y="2166343"/>
            <a:ext cx="1196027" cy="1328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CBC55A-00F5-412F-A777-A2BCC6B80C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711" y="2166343"/>
            <a:ext cx="1196027" cy="1328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2A9E00-6DE7-4338-8BA1-BD65564F57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591" y="3565375"/>
            <a:ext cx="1196027" cy="13284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C73D884-D858-4663-BEA2-707EE48E70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164" y="3565375"/>
            <a:ext cx="1196027" cy="13284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ADBC1D9-07DD-4FDB-B2F8-46CA587DB9D0}"/>
              </a:ext>
            </a:extLst>
          </p:cNvPr>
          <p:cNvSpPr/>
          <p:nvPr/>
        </p:nvSpPr>
        <p:spPr>
          <a:xfrm>
            <a:off x="6335399" y="2340926"/>
            <a:ext cx="879426" cy="96611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FB42C4B-C149-4534-AD08-9CDE2F9151F1}"/>
              </a:ext>
            </a:extLst>
          </p:cNvPr>
          <p:cNvSpPr/>
          <p:nvPr/>
        </p:nvSpPr>
        <p:spPr>
          <a:xfrm>
            <a:off x="7337502" y="2340926"/>
            <a:ext cx="879426" cy="96611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  <p:bldP spid="10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301"/>
          </a:xfrm>
          <a:prstGeom prst="rect">
            <a:avLst/>
          </a:prstGeom>
          <a:ln>
            <a:solidFill>
              <a:srgbClr val="004ADE"/>
            </a:solidFill>
          </a:ln>
        </p:spPr>
      </p:pic>
      <p:sp>
        <p:nvSpPr>
          <p:cNvPr id="73" name="TextBox 72"/>
          <p:cNvSpPr txBox="1"/>
          <p:nvPr/>
        </p:nvSpPr>
        <p:spPr>
          <a:xfrm>
            <a:off x="2733675" y="1254584"/>
            <a:ext cx="243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xmlns="" id="{58378C74-6080-4AE0-9DA5-C27CF247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862943"/>
              </p:ext>
            </p:extLst>
          </p:nvPr>
        </p:nvGraphicFramePr>
        <p:xfrm>
          <a:off x="2292194" y="1992256"/>
          <a:ext cx="8290081" cy="343998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11736">
                  <a:extLst>
                    <a:ext uri="{9D8B030D-6E8A-4147-A177-3AD203B41FA5}">
                      <a16:colId xmlns:a16="http://schemas.microsoft.com/office/drawing/2014/main" xmlns="" val="3201271469"/>
                    </a:ext>
                  </a:extLst>
                </a:gridCol>
                <a:gridCol w="2600229">
                  <a:extLst>
                    <a:ext uri="{9D8B030D-6E8A-4147-A177-3AD203B41FA5}">
                      <a16:colId xmlns:a16="http://schemas.microsoft.com/office/drawing/2014/main" xmlns="" val="383474295"/>
                    </a:ext>
                  </a:extLst>
                </a:gridCol>
                <a:gridCol w="2178116">
                  <a:extLst>
                    <a:ext uri="{9D8B030D-6E8A-4147-A177-3AD203B41FA5}">
                      <a16:colId xmlns:a16="http://schemas.microsoft.com/office/drawing/2014/main" xmlns="" val="162731803"/>
                    </a:ext>
                  </a:extLst>
                </a:gridCol>
              </a:tblGrid>
              <a:tr h="3439987"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6658720"/>
                  </a:ext>
                </a:extLst>
              </a:tr>
            </a:tbl>
          </a:graphicData>
        </a:graphic>
      </p:graphicFrame>
      <p:sp>
        <p:nvSpPr>
          <p:cNvPr id="75" name="Rectangle 74"/>
          <p:cNvSpPr/>
          <p:nvPr/>
        </p:nvSpPr>
        <p:spPr>
          <a:xfrm>
            <a:off x="6297425" y="4237609"/>
            <a:ext cx="783518" cy="82378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9005248" y="2240585"/>
            <a:ext cx="119602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  <a:r>
              <a:rPr lang="en-US" sz="96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>
                <a:ln w="381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8BE1F98-0238-4934-AC8C-407C859E5E31}"/>
              </a:ext>
            </a:extLst>
          </p:cNvPr>
          <p:cNvSpPr txBox="1"/>
          <p:nvPr/>
        </p:nvSpPr>
        <p:spPr>
          <a:xfrm>
            <a:off x="8776715" y="3712250"/>
            <a:ext cx="150519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    </a:t>
            </a:r>
            <a:endParaRPr lang="en-US" sz="66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746F47A-0B25-48C1-A61F-2ECE4EFACDC6}"/>
              </a:ext>
            </a:extLst>
          </p:cNvPr>
          <p:cNvSpPr txBox="1"/>
          <p:nvPr/>
        </p:nvSpPr>
        <p:spPr>
          <a:xfrm>
            <a:off x="8143875" y="1246533"/>
            <a:ext cx="243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B6AD5D00-7A7F-4DB7-9FF6-561613850C9F}"/>
              </a:ext>
            </a:extLst>
          </p:cNvPr>
          <p:cNvSpPr/>
          <p:nvPr/>
        </p:nvSpPr>
        <p:spPr>
          <a:xfrm>
            <a:off x="7299528" y="4237609"/>
            <a:ext cx="783518" cy="82378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8ADBC1D9-07DD-4FDB-B2F8-46CA587DB9D0}"/>
              </a:ext>
            </a:extLst>
          </p:cNvPr>
          <p:cNvSpPr/>
          <p:nvPr/>
        </p:nvSpPr>
        <p:spPr>
          <a:xfrm>
            <a:off x="6271399" y="2358232"/>
            <a:ext cx="783518" cy="82378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7FB42C4B-C149-4534-AD08-9CDE2F9151F1}"/>
              </a:ext>
            </a:extLst>
          </p:cNvPr>
          <p:cNvSpPr/>
          <p:nvPr/>
        </p:nvSpPr>
        <p:spPr>
          <a:xfrm>
            <a:off x="7273502" y="2358232"/>
            <a:ext cx="783518" cy="82378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A82497B8-72DD-4627-9F41-F3413F3C55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04467">
            <a:off x="2252862" y="2548832"/>
            <a:ext cx="1804736" cy="177371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48353773-0A44-4627-9840-E3BEA43F8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04467">
            <a:off x="2748305" y="2543857"/>
            <a:ext cx="1804736" cy="17737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8D37BB65-2933-4B43-AAF6-BE99BCFAF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04467">
            <a:off x="3211188" y="2548831"/>
            <a:ext cx="1804736" cy="177371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B6A3F25C-21AB-4C2E-8804-FE209F95F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04467">
            <a:off x="3682636" y="2589849"/>
            <a:ext cx="1804736" cy="17737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6E71C1D4-878A-4B47-8B84-07CCA27F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04467">
            <a:off x="4161340" y="2630867"/>
            <a:ext cx="1804736" cy="1773715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887D5C66-00A2-4E14-A71F-31619E1C52C0}"/>
              </a:ext>
            </a:extLst>
          </p:cNvPr>
          <p:cNvSpPr/>
          <p:nvPr/>
        </p:nvSpPr>
        <p:spPr>
          <a:xfrm>
            <a:off x="6809060" y="3278851"/>
            <a:ext cx="783518" cy="82378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841"/>
            <a:ext cx="12192000" cy="6847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A90A5D-44B0-C735-B171-434874196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520494"/>
            <a:ext cx="4927927" cy="5636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F08B1A-E5D8-9261-8F21-E348DA02454C}"/>
              </a:ext>
            </a:extLst>
          </p:cNvPr>
          <p:cNvSpPr txBox="1"/>
          <p:nvPr/>
        </p:nvSpPr>
        <p:spPr>
          <a:xfrm>
            <a:off x="560441" y="2105560"/>
            <a:ext cx="5117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7A91A77-99E3-42A0-8E8A-2440AE99C1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94" y="178914"/>
            <a:ext cx="1446519" cy="1178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2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841"/>
            <a:ext cx="12192000" cy="6847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208E13-E14A-4CBE-A751-BE2D46339B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575" y="1000125"/>
            <a:ext cx="7534275" cy="4600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06AD21-4600-4EC9-9C24-30715FD8EBBD}"/>
              </a:ext>
            </a:extLst>
          </p:cNvPr>
          <p:cNvSpPr txBox="1"/>
          <p:nvPr/>
        </p:nvSpPr>
        <p:spPr>
          <a:xfrm>
            <a:off x="5071129" y="1577352"/>
            <a:ext cx="2783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7C0B75-9F19-44A0-8142-AB5F69780AD6}"/>
              </a:ext>
            </a:extLst>
          </p:cNvPr>
          <p:cNvSpPr txBox="1"/>
          <p:nvPr/>
        </p:nvSpPr>
        <p:spPr>
          <a:xfrm>
            <a:off x="5246409" y="388465"/>
            <a:ext cx="2412022" cy="7155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800">
              <a:defRPr/>
            </a:pPr>
            <a:r>
              <a:rPr lang="en-US" sz="4050" b="1" kern="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50" b="1" kern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50" b="1" kern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7423"/>
            <a:ext cx="12192000" cy="6847301"/>
          </a:xfrm>
          <a:prstGeom prst="rect">
            <a:avLst/>
          </a:prstGeom>
        </p:spPr>
      </p:pic>
      <p:pic>
        <p:nvPicPr>
          <p:cNvPr id="4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xmlns="" id="{28CFC773-108A-4B39-B3F7-EC07C6B7F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318" y="5855420"/>
            <a:ext cx="271678" cy="271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11442C-7C47-4BD1-8E57-6E62B6D143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757" y="1495262"/>
            <a:ext cx="1458304" cy="3907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0B2D11-4880-4050-9165-CDA9F36962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240" y="1495262"/>
            <a:ext cx="1151570" cy="37819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364594C-EB50-4BCD-A200-E40D17D1C2AD}"/>
              </a:ext>
            </a:extLst>
          </p:cNvPr>
          <p:cNvSpPr/>
          <p:nvPr/>
        </p:nvSpPr>
        <p:spPr>
          <a:xfrm>
            <a:off x="3804470" y="1076616"/>
            <a:ext cx="582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ছবি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as-IN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াথে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17FF69-5855-4C1E-9D8F-BCF4D8EE496E}"/>
              </a:ext>
            </a:extLst>
          </p:cNvPr>
          <p:cNvSpPr/>
          <p:nvPr/>
        </p:nvSpPr>
        <p:spPr>
          <a:xfrm>
            <a:off x="6406262" y="1719933"/>
            <a:ext cx="577076" cy="5378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DD544FB-BCF3-47DF-9FD5-8D20ADA41E12}"/>
              </a:ext>
            </a:extLst>
          </p:cNvPr>
          <p:cNvSpPr/>
          <p:nvPr/>
        </p:nvSpPr>
        <p:spPr>
          <a:xfrm>
            <a:off x="6376174" y="2460980"/>
            <a:ext cx="577076" cy="5378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F5E2A77-A88F-41B3-98ED-A683A45B67B9}"/>
              </a:ext>
            </a:extLst>
          </p:cNvPr>
          <p:cNvSpPr/>
          <p:nvPr/>
        </p:nvSpPr>
        <p:spPr>
          <a:xfrm>
            <a:off x="6400794" y="3242386"/>
            <a:ext cx="577076" cy="5378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76349D7-54EC-4B36-A0CA-4AB9A610182B}"/>
              </a:ext>
            </a:extLst>
          </p:cNvPr>
          <p:cNvSpPr/>
          <p:nvPr/>
        </p:nvSpPr>
        <p:spPr>
          <a:xfrm>
            <a:off x="6378112" y="3945568"/>
            <a:ext cx="577076" cy="5378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D4E93A-FCB5-4F85-A68C-C805A8F4D124}"/>
              </a:ext>
            </a:extLst>
          </p:cNvPr>
          <p:cNvSpPr/>
          <p:nvPr/>
        </p:nvSpPr>
        <p:spPr>
          <a:xfrm>
            <a:off x="6376174" y="4670595"/>
            <a:ext cx="577076" cy="5378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AF0475B3-0789-423F-9859-886F69F2AEF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881409" y="1833086"/>
            <a:ext cx="1494765" cy="896817"/>
          </a:xfrm>
          <a:prstGeom prst="straightConnector1">
            <a:avLst/>
          </a:prstGeom>
          <a:ln w="57150">
            <a:solidFill>
              <a:srgbClr val="4017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7623F30-4B01-457D-BDE5-412901F9ABAB}"/>
              </a:ext>
            </a:extLst>
          </p:cNvPr>
          <p:cNvCxnSpPr>
            <a:cxnSpLocks/>
          </p:cNvCxnSpPr>
          <p:nvPr/>
        </p:nvCxnSpPr>
        <p:spPr>
          <a:xfrm>
            <a:off x="6944931" y="2863467"/>
            <a:ext cx="1684719" cy="1351024"/>
          </a:xfrm>
          <a:prstGeom prst="straightConnector1">
            <a:avLst/>
          </a:prstGeom>
          <a:ln w="57150">
            <a:solidFill>
              <a:srgbClr val="4017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FCE39C7B-19E9-4364-BEBC-3FDDDC1F63CE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936586" y="2633086"/>
            <a:ext cx="1441526" cy="1581405"/>
          </a:xfrm>
          <a:prstGeom prst="straightConnector1">
            <a:avLst/>
          </a:prstGeom>
          <a:ln w="57150">
            <a:solidFill>
              <a:srgbClr val="4017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1D0C108-596B-4806-B025-C25393CE9549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955188" y="4214491"/>
            <a:ext cx="1674462" cy="753684"/>
          </a:xfrm>
          <a:prstGeom prst="straightConnector1">
            <a:avLst/>
          </a:prstGeom>
          <a:ln w="57150">
            <a:solidFill>
              <a:srgbClr val="4017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E53C593-3544-45BA-8179-AAF8A88FF39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936590" y="1988856"/>
            <a:ext cx="1469672" cy="1397372"/>
          </a:xfrm>
          <a:prstGeom prst="straightConnector1">
            <a:avLst/>
          </a:prstGeom>
          <a:ln w="57150">
            <a:solidFill>
              <a:srgbClr val="4017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48BC0A69-F020-4A54-B576-FA14F5989E48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6983338" y="1988856"/>
            <a:ext cx="1646312" cy="741047"/>
          </a:xfrm>
          <a:prstGeom prst="straightConnector1">
            <a:avLst/>
          </a:prstGeom>
          <a:ln w="57150">
            <a:solidFill>
              <a:srgbClr val="4017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1E2E1804-DE5A-4733-A01D-66C5771720DA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904945" y="4214491"/>
            <a:ext cx="1471229" cy="725027"/>
          </a:xfrm>
          <a:prstGeom prst="straightConnector1">
            <a:avLst/>
          </a:prstGeom>
          <a:ln w="57150">
            <a:solidFill>
              <a:srgbClr val="4017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1F84F27F-CA10-4BEA-988B-FC907363FC75}"/>
              </a:ext>
            </a:extLst>
          </p:cNvPr>
          <p:cNvCxnSpPr>
            <a:cxnSpLocks/>
          </p:cNvCxnSpPr>
          <p:nvPr/>
        </p:nvCxnSpPr>
        <p:spPr>
          <a:xfrm flipV="1">
            <a:off x="6932858" y="3449138"/>
            <a:ext cx="1707049" cy="1546707"/>
          </a:xfrm>
          <a:prstGeom prst="straightConnector1">
            <a:avLst/>
          </a:prstGeom>
          <a:ln w="57150">
            <a:solidFill>
              <a:srgbClr val="4017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A2EA03CA-C66E-489B-9709-680A3A6A21F2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920490" y="3511309"/>
            <a:ext cx="1480304" cy="1408368"/>
          </a:xfrm>
          <a:prstGeom prst="straightConnector1">
            <a:avLst/>
          </a:prstGeom>
          <a:ln w="57150">
            <a:solidFill>
              <a:srgbClr val="4017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C694812-F4F8-4BCA-8453-50DAB2CAADE9}"/>
              </a:ext>
            </a:extLst>
          </p:cNvPr>
          <p:cNvCxnSpPr>
            <a:cxnSpLocks/>
          </p:cNvCxnSpPr>
          <p:nvPr/>
        </p:nvCxnSpPr>
        <p:spPr>
          <a:xfrm flipV="1">
            <a:off x="6987332" y="1949960"/>
            <a:ext cx="1652575" cy="1596898"/>
          </a:xfrm>
          <a:prstGeom prst="straightConnector1">
            <a:avLst/>
          </a:prstGeom>
          <a:ln w="57150">
            <a:solidFill>
              <a:srgbClr val="40179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D7C0B75-9F19-44A0-8142-AB5F69780AD6}"/>
              </a:ext>
            </a:extLst>
          </p:cNvPr>
          <p:cNvSpPr txBox="1"/>
          <p:nvPr/>
        </p:nvSpPr>
        <p:spPr>
          <a:xfrm>
            <a:off x="5513109" y="307146"/>
            <a:ext cx="2412022" cy="7155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685800">
              <a:defRPr/>
            </a:pPr>
            <a:r>
              <a:rPr lang="en-US" sz="4050" b="1" kern="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50" b="1" kern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50" b="1" kern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3" y="1660722"/>
            <a:ext cx="2845470" cy="213836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99925" y="1538281"/>
            <a:ext cx="1322588" cy="940182"/>
            <a:chOff x="343799" y="3148709"/>
            <a:chExt cx="3300985" cy="371302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04" y="3191738"/>
              <a:ext cx="1639640" cy="114115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44" y="3148709"/>
              <a:ext cx="1639640" cy="114115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324" y="4446566"/>
              <a:ext cx="1639640" cy="114115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99" y="5720584"/>
              <a:ext cx="1639640" cy="11411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439" y="5677555"/>
              <a:ext cx="1639640" cy="1141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24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841"/>
            <a:ext cx="12192000" cy="6847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938" y="631950"/>
            <a:ext cx="6934201" cy="584775"/>
          </a:xfrm>
          <a:prstGeom prst="rect">
            <a:avLst/>
          </a:prstGeom>
          <a:noFill/>
          <a:ln w="28575">
            <a:solidFill>
              <a:srgbClr val="004AD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করে পা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ংখ্যায় গোল দাগ (o)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8378C74-6080-4AE0-9DA5-C27CF247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58574"/>
              </p:ext>
            </p:extLst>
          </p:nvPr>
        </p:nvGraphicFramePr>
        <p:xfrm>
          <a:off x="2157244" y="1527100"/>
          <a:ext cx="8405981" cy="411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181">
                  <a:extLst>
                    <a:ext uri="{9D8B030D-6E8A-4147-A177-3AD203B41FA5}">
                      <a16:colId xmlns:a16="http://schemas.microsoft.com/office/drawing/2014/main" xmlns="" val="4250414223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3834742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904741"/>
                  </a:ext>
                </a:extLst>
              </a:tr>
              <a:tr h="18235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520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66587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BE1F98-0238-4934-AC8C-407C859E5E31}"/>
              </a:ext>
            </a:extLst>
          </p:cNvPr>
          <p:cNvSpPr txBox="1"/>
          <p:nvPr/>
        </p:nvSpPr>
        <p:spPr>
          <a:xfrm>
            <a:off x="6219838" y="20461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831D79-8443-4DB4-A92F-25E70F766CB2}"/>
              </a:ext>
            </a:extLst>
          </p:cNvPr>
          <p:cNvSpPr txBox="1"/>
          <p:nvPr/>
        </p:nvSpPr>
        <p:spPr>
          <a:xfrm>
            <a:off x="7036691" y="20461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B2BC21-EA2A-4266-802C-E763A24E6F3E}"/>
              </a:ext>
            </a:extLst>
          </p:cNvPr>
          <p:cNvSpPr txBox="1"/>
          <p:nvPr/>
        </p:nvSpPr>
        <p:spPr>
          <a:xfrm>
            <a:off x="7901000" y="20461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055D9B-553A-4463-B632-5416705E4A02}"/>
              </a:ext>
            </a:extLst>
          </p:cNvPr>
          <p:cNvSpPr txBox="1"/>
          <p:nvPr/>
        </p:nvSpPr>
        <p:spPr>
          <a:xfrm>
            <a:off x="8757659" y="2047875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D5F3FA-9C1E-4D08-9002-2C93F311625D}"/>
              </a:ext>
            </a:extLst>
          </p:cNvPr>
          <p:cNvSpPr txBox="1"/>
          <p:nvPr/>
        </p:nvSpPr>
        <p:spPr>
          <a:xfrm>
            <a:off x="9496424" y="2047875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পায়রা রহস্য | দেশ News in Bengali">
            <a:extLst>
              <a:ext uri="{FF2B5EF4-FFF2-40B4-BE49-F238E27FC236}">
                <a16:creationId xmlns:a16="http://schemas.microsoft.com/office/drawing/2014/main" xmlns="" id="{9C574786-5D30-4548-9D26-24AF02017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232290" y="2046114"/>
            <a:ext cx="1374682" cy="9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পায়রা রহস্য | দেশ News in Bengali">
            <a:extLst>
              <a:ext uri="{FF2B5EF4-FFF2-40B4-BE49-F238E27FC236}">
                <a16:creationId xmlns:a16="http://schemas.microsoft.com/office/drawing/2014/main" xmlns="" id="{BF847163-C9F2-4E61-A3A8-F15590BCF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349288" y="2071646"/>
            <a:ext cx="1374682" cy="9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পায়রা রহস্য | দেশ News in Bengali">
            <a:extLst>
              <a:ext uri="{FF2B5EF4-FFF2-40B4-BE49-F238E27FC236}">
                <a16:creationId xmlns:a16="http://schemas.microsoft.com/office/drawing/2014/main" xmlns="" id="{53FF1E51-AC21-46FC-8F4C-0EC417EDC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487764" y="2088696"/>
            <a:ext cx="1374682" cy="9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537DAB-4DB0-4EA1-A648-CDCB6D35B6EC}"/>
              </a:ext>
            </a:extLst>
          </p:cNvPr>
          <p:cNvSpPr txBox="1"/>
          <p:nvPr/>
        </p:nvSpPr>
        <p:spPr>
          <a:xfrm>
            <a:off x="6296039" y="39511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773A61-5B19-434E-9E68-61049C76CE33}"/>
              </a:ext>
            </a:extLst>
          </p:cNvPr>
          <p:cNvSpPr txBox="1"/>
          <p:nvPr/>
        </p:nvSpPr>
        <p:spPr>
          <a:xfrm>
            <a:off x="7112892" y="39511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705B6E-F74E-45D8-AE19-D38BDDF5D306}"/>
              </a:ext>
            </a:extLst>
          </p:cNvPr>
          <p:cNvSpPr txBox="1"/>
          <p:nvPr/>
        </p:nvSpPr>
        <p:spPr>
          <a:xfrm>
            <a:off x="7977201" y="39511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16BD6D-4AD4-4173-9F48-65B3DDC2D70D}"/>
              </a:ext>
            </a:extLst>
          </p:cNvPr>
          <p:cNvSpPr txBox="1"/>
          <p:nvPr/>
        </p:nvSpPr>
        <p:spPr>
          <a:xfrm>
            <a:off x="8833860" y="3952875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405A34A-04CB-4A92-B920-B6ADDD016C1D}"/>
              </a:ext>
            </a:extLst>
          </p:cNvPr>
          <p:cNvSpPr txBox="1"/>
          <p:nvPr/>
        </p:nvSpPr>
        <p:spPr>
          <a:xfrm>
            <a:off x="9572625" y="3952875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4" descr="DESHI MURGI ( A GRADE ) | BANGLA FRESH">
            <a:extLst>
              <a:ext uri="{FF2B5EF4-FFF2-40B4-BE49-F238E27FC236}">
                <a16:creationId xmlns:a16="http://schemas.microsoft.com/office/drawing/2014/main" xmlns="" id="{5B289AA6-16B6-488F-A435-B15A2C055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036259" y="3559729"/>
            <a:ext cx="168771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F7E026F-7EE6-4685-8E72-E3AEA7224F69}"/>
              </a:ext>
            </a:extLst>
          </p:cNvPr>
          <p:cNvSpPr/>
          <p:nvPr/>
        </p:nvSpPr>
        <p:spPr>
          <a:xfrm>
            <a:off x="8828205" y="2170700"/>
            <a:ext cx="685800" cy="6391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805ACF0-6B5A-4749-8104-DE13F3A6429A}"/>
              </a:ext>
            </a:extLst>
          </p:cNvPr>
          <p:cNvSpPr/>
          <p:nvPr/>
        </p:nvSpPr>
        <p:spPr>
          <a:xfrm>
            <a:off x="8046036" y="4040241"/>
            <a:ext cx="685800" cy="6391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9616"/>
            <a:ext cx="12192000" cy="6847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2223" y="901947"/>
            <a:ext cx="6934201" cy="584775"/>
          </a:xfrm>
          <a:prstGeom prst="rect">
            <a:avLst/>
          </a:prstGeom>
          <a:noFill/>
          <a:ln w="28575">
            <a:solidFill>
              <a:srgbClr val="004AD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করে পা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ংখ্যায় গোল দাগ (o)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8378C74-6080-4AE0-9DA5-C27CF247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69736"/>
              </p:ext>
            </p:extLst>
          </p:nvPr>
        </p:nvGraphicFramePr>
        <p:xfrm>
          <a:off x="2157244" y="1717600"/>
          <a:ext cx="8405981" cy="409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181">
                  <a:extLst>
                    <a:ext uri="{9D8B030D-6E8A-4147-A177-3AD203B41FA5}">
                      <a16:colId xmlns:a16="http://schemas.microsoft.com/office/drawing/2014/main" xmlns="" val="4250414223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383474295"/>
                    </a:ext>
                  </a:extLst>
                </a:gridCol>
              </a:tblGrid>
              <a:tr h="192520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904741"/>
                  </a:ext>
                </a:extLst>
              </a:tr>
              <a:tr h="180549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6658720"/>
                  </a:ext>
                </a:extLst>
              </a:tr>
              <a:tr h="11971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BE1F98-0238-4934-AC8C-407C859E5E31}"/>
              </a:ext>
            </a:extLst>
          </p:cNvPr>
          <p:cNvSpPr txBox="1"/>
          <p:nvPr/>
        </p:nvSpPr>
        <p:spPr>
          <a:xfrm>
            <a:off x="6219838" y="22366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831D79-8443-4DB4-A92F-25E70F766CB2}"/>
              </a:ext>
            </a:extLst>
          </p:cNvPr>
          <p:cNvSpPr txBox="1"/>
          <p:nvPr/>
        </p:nvSpPr>
        <p:spPr>
          <a:xfrm>
            <a:off x="7036691" y="22366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B2BC21-EA2A-4266-802C-E763A24E6F3E}"/>
              </a:ext>
            </a:extLst>
          </p:cNvPr>
          <p:cNvSpPr txBox="1"/>
          <p:nvPr/>
        </p:nvSpPr>
        <p:spPr>
          <a:xfrm>
            <a:off x="7901000" y="22366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055D9B-553A-4463-B632-5416705E4A02}"/>
              </a:ext>
            </a:extLst>
          </p:cNvPr>
          <p:cNvSpPr txBox="1"/>
          <p:nvPr/>
        </p:nvSpPr>
        <p:spPr>
          <a:xfrm>
            <a:off x="8757659" y="2238375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D5F3FA-9C1E-4D08-9002-2C93F311625D}"/>
              </a:ext>
            </a:extLst>
          </p:cNvPr>
          <p:cNvSpPr txBox="1"/>
          <p:nvPr/>
        </p:nvSpPr>
        <p:spPr>
          <a:xfrm>
            <a:off x="9496424" y="2238375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537DAB-4DB0-4EA1-A648-CDCB6D35B6EC}"/>
              </a:ext>
            </a:extLst>
          </p:cNvPr>
          <p:cNvSpPr txBox="1"/>
          <p:nvPr/>
        </p:nvSpPr>
        <p:spPr>
          <a:xfrm>
            <a:off x="6296039" y="41416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773A61-5B19-434E-9E68-61049C76CE33}"/>
              </a:ext>
            </a:extLst>
          </p:cNvPr>
          <p:cNvSpPr txBox="1"/>
          <p:nvPr/>
        </p:nvSpPr>
        <p:spPr>
          <a:xfrm>
            <a:off x="7112892" y="41416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705B6E-F74E-45D8-AE19-D38BDDF5D306}"/>
              </a:ext>
            </a:extLst>
          </p:cNvPr>
          <p:cNvSpPr txBox="1"/>
          <p:nvPr/>
        </p:nvSpPr>
        <p:spPr>
          <a:xfrm>
            <a:off x="7977201" y="414161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16BD6D-4AD4-4173-9F48-65B3DDC2D70D}"/>
              </a:ext>
            </a:extLst>
          </p:cNvPr>
          <p:cNvSpPr txBox="1"/>
          <p:nvPr/>
        </p:nvSpPr>
        <p:spPr>
          <a:xfrm>
            <a:off x="8833860" y="4143375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05A34A-04CB-4A92-B920-B6ADDD016C1D}"/>
              </a:ext>
            </a:extLst>
          </p:cNvPr>
          <p:cNvSpPr txBox="1"/>
          <p:nvPr/>
        </p:nvSpPr>
        <p:spPr>
          <a:xfrm>
            <a:off x="9572625" y="4143375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F7E026F-7EE6-4685-8E72-E3AEA7224F69}"/>
              </a:ext>
            </a:extLst>
          </p:cNvPr>
          <p:cNvSpPr/>
          <p:nvPr/>
        </p:nvSpPr>
        <p:spPr>
          <a:xfrm>
            <a:off x="7135117" y="2344114"/>
            <a:ext cx="685800" cy="6391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05ACF0-6B5A-4749-8104-DE13F3A6429A}"/>
              </a:ext>
            </a:extLst>
          </p:cNvPr>
          <p:cNvSpPr/>
          <p:nvPr/>
        </p:nvSpPr>
        <p:spPr>
          <a:xfrm>
            <a:off x="6385661" y="4253575"/>
            <a:ext cx="685800" cy="6391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D6A5B63-19D2-4D9C-86A8-03C431C743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535" y="1892837"/>
            <a:ext cx="1632164" cy="902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472B75C-C268-4D0F-A79C-7AC1383D25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398" y="1957567"/>
            <a:ext cx="1632164" cy="9025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28CA71-32BC-4D22-91BB-0C1280422B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880" y="2616797"/>
            <a:ext cx="1632164" cy="9025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BD68FB9-F3DB-4E96-B1A3-D935ED39D7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397" y="2653029"/>
            <a:ext cx="1632164" cy="902554"/>
          </a:xfrm>
          <a:prstGeom prst="rect">
            <a:avLst/>
          </a:prstGeom>
        </p:spPr>
      </p:pic>
      <p:pic>
        <p:nvPicPr>
          <p:cNvPr id="22" name="Picture 2" descr="ভারতের কয়েকটি উন্নতজাতের মুরগি">
            <a:extLst>
              <a:ext uri="{FF2B5EF4-FFF2-40B4-BE49-F238E27FC236}">
                <a16:creationId xmlns:a16="http://schemas.microsoft.com/office/drawing/2014/main" xmlns="" id="{C471A12A-B53C-48E4-B89D-4C15A3265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9835" y="3781261"/>
            <a:ext cx="1371614" cy="15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ভারতের কয়েকটি উন্নতজাতের মুরগি">
            <a:extLst>
              <a:ext uri="{FF2B5EF4-FFF2-40B4-BE49-F238E27FC236}">
                <a16:creationId xmlns:a16="http://schemas.microsoft.com/office/drawing/2014/main" xmlns="" id="{6F80B674-76E8-4CBF-A9D0-AC61B2E4D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7699" y="3850263"/>
            <a:ext cx="1371614" cy="15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841"/>
            <a:ext cx="12192000" cy="6847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5619" y="1130011"/>
            <a:ext cx="6934201" cy="584775"/>
          </a:xfrm>
          <a:prstGeom prst="rect">
            <a:avLst/>
          </a:prstGeom>
          <a:noFill/>
          <a:ln w="28575">
            <a:solidFill>
              <a:srgbClr val="004AD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করে পা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ংখ্যায় গোল দাগ (o)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8378C74-6080-4AE0-9DA5-C27CF247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22265"/>
              </p:ext>
            </p:extLst>
          </p:nvPr>
        </p:nvGraphicFramePr>
        <p:xfrm>
          <a:off x="2274009" y="2113869"/>
          <a:ext cx="8405981" cy="2971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181">
                  <a:extLst>
                    <a:ext uri="{9D8B030D-6E8A-4147-A177-3AD203B41FA5}">
                      <a16:colId xmlns:a16="http://schemas.microsoft.com/office/drawing/2014/main" xmlns="" val="4250414223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383474295"/>
                    </a:ext>
                  </a:extLst>
                </a:gridCol>
              </a:tblGrid>
              <a:tr h="27690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904741"/>
                  </a:ext>
                </a:extLst>
              </a:tr>
              <a:tr h="260606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BE1F98-0238-4934-AC8C-407C859E5E31}"/>
              </a:ext>
            </a:extLst>
          </p:cNvPr>
          <p:cNvSpPr txBox="1"/>
          <p:nvPr/>
        </p:nvSpPr>
        <p:spPr>
          <a:xfrm>
            <a:off x="6337954" y="310107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831D79-8443-4DB4-A92F-25E70F766CB2}"/>
              </a:ext>
            </a:extLst>
          </p:cNvPr>
          <p:cNvSpPr txBox="1"/>
          <p:nvPr/>
        </p:nvSpPr>
        <p:spPr>
          <a:xfrm>
            <a:off x="7154807" y="310107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B2BC21-EA2A-4266-802C-E763A24E6F3E}"/>
              </a:ext>
            </a:extLst>
          </p:cNvPr>
          <p:cNvSpPr txBox="1"/>
          <p:nvPr/>
        </p:nvSpPr>
        <p:spPr>
          <a:xfrm>
            <a:off x="8019116" y="3101074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    </a:t>
            </a:r>
            <a:endParaRPr lang="en-US" sz="48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055D9B-553A-4463-B632-5416705E4A02}"/>
              </a:ext>
            </a:extLst>
          </p:cNvPr>
          <p:cNvSpPr txBox="1"/>
          <p:nvPr/>
        </p:nvSpPr>
        <p:spPr>
          <a:xfrm>
            <a:off x="8875775" y="3102835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D5F3FA-9C1E-4D08-9002-2C93F311625D}"/>
              </a:ext>
            </a:extLst>
          </p:cNvPr>
          <p:cNvSpPr txBox="1"/>
          <p:nvPr/>
        </p:nvSpPr>
        <p:spPr>
          <a:xfrm>
            <a:off x="9614540" y="3102835"/>
            <a:ext cx="68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   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F7E026F-7EE6-4685-8E72-E3AEA7224F69}"/>
              </a:ext>
            </a:extLst>
          </p:cNvPr>
          <p:cNvSpPr/>
          <p:nvPr/>
        </p:nvSpPr>
        <p:spPr>
          <a:xfrm>
            <a:off x="9688089" y="3182158"/>
            <a:ext cx="685800" cy="6391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480423-DEBB-40A6-9241-EC08EF76D3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148" flipH="1">
            <a:off x="2274479" y="3625881"/>
            <a:ext cx="1600836" cy="1201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64E6CF3-3A97-4AF5-9DE3-D123BEE1F8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148" flipH="1">
            <a:off x="3401165" y="3590435"/>
            <a:ext cx="1600836" cy="12013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87BD2B3-B54E-4AAE-8875-66E429831F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148" flipH="1">
            <a:off x="4495386" y="3625880"/>
            <a:ext cx="1600836" cy="12013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605838-C301-4B6D-AB14-AF771DF68A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148" flipH="1">
            <a:off x="2527813" y="2448004"/>
            <a:ext cx="1600836" cy="1201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D8A08D-18D5-4D64-9FD6-D23819F619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148" flipH="1">
            <a:off x="4051062" y="2487809"/>
            <a:ext cx="1600836" cy="12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011"/>
            <a:ext cx="12192000" cy="68473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17868" y="294044"/>
            <a:ext cx="722209" cy="838200"/>
            <a:chOff x="532737" y="160177"/>
            <a:chExt cx="732939" cy="7848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8FC34C9-0057-46D9-A903-D6030B0CDCAB}"/>
                </a:ext>
              </a:extLst>
            </p:cNvPr>
            <p:cNvSpPr txBox="1"/>
            <p:nvPr/>
          </p:nvSpPr>
          <p:spPr>
            <a:xfrm>
              <a:off x="638996" y="160177"/>
              <a:ext cx="6266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/>
                <a:t>?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32737" y="230518"/>
              <a:ext cx="695989" cy="644147"/>
              <a:chOff x="532737" y="230518"/>
              <a:chExt cx="695989" cy="644147"/>
            </a:xfrm>
          </p:grpSpPr>
          <p:sp>
            <p:nvSpPr>
              <p:cNvPr id="6" name="Speech Bubble: Oval 4">
                <a:extLst>
                  <a:ext uri="{FF2B5EF4-FFF2-40B4-BE49-F238E27FC236}">
                    <a16:creationId xmlns:a16="http://schemas.microsoft.com/office/drawing/2014/main" xmlns="" id="{4CF65666-1813-4CF0-92E7-7E1937B376B5}"/>
                  </a:ext>
                </a:extLst>
              </p:cNvPr>
              <p:cNvSpPr/>
              <p:nvPr/>
            </p:nvSpPr>
            <p:spPr>
              <a:xfrm>
                <a:off x="599092" y="289318"/>
                <a:ext cx="555734" cy="491076"/>
              </a:xfrm>
              <a:prstGeom prst="wedgeEllipseCallout">
                <a:avLst>
                  <a:gd name="adj1" fmla="val 65800"/>
                  <a:gd name="adj2" fmla="val 35410"/>
                </a:avLst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Speech Bubble: Oval 5">
                <a:extLst>
                  <a:ext uri="{FF2B5EF4-FFF2-40B4-BE49-F238E27FC236}">
                    <a16:creationId xmlns:a16="http://schemas.microsoft.com/office/drawing/2014/main" xmlns="" id="{F678BB25-3459-4629-856A-C28FF556867E}"/>
                  </a:ext>
                </a:extLst>
              </p:cNvPr>
              <p:cNvSpPr/>
              <p:nvPr/>
            </p:nvSpPr>
            <p:spPr>
              <a:xfrm>
                <a:off x="532737" y="230518"/>
                <a:ext cx="695989" cy="644147"/>
              </a:xfrm>
              <a:prstGeom prst="wedgeEllipseCallout">
                <a:avLst>
                  <a:gd name="adj1" fmla="val 65800"/>
                  <a:gd name="adj2" fmla="val 35410"/>
                </a:avLst>
              </a:prstGeom>
              <a:noFill/>
              <a:ln w="571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841642" y="2940324"/>
            <a:ext cx="1137331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54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2718" y="2940323"/>
            <a:ext cx="1137331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0066" y="2940323"/>
            <a:ext cx="1137331" cy="1015663"/>
          </a:xfrm>
          <a:prstGeom prst="rect">
            <a:avLst/>
          </a:prstGeom>
          <a:solidFill>
            <a:srgbClr val="00B0F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824223" y="313201"/>
            <a:ext cx="433295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736374" y="327054"/>
            <a:ext cx="433295" cy="381000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09872" y="2926471"/>
            <a:ext cx="1137331" cy="1015663"/>
          </a:xfrm>
          <a:prstGeom prst="rect">
            <a:avLst/>
          </a:prstGeom>
          <a:solidFill>
            <a:srgbClr val="DFD17B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2562" y="2917563"/>
            <a:ext cx="1137331" cy="1015663"/>
          </a:xfrm>
          <a:prstGeom prst="rect">
            <a:avLst/>
          </a:prstGeom>
          <a:solidFill>
            <a:schemeClr val="accent2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CE6560C-9EF7-445B-B997-2269E83652EA}"/>
              </a:ext>
            </a:extLst>
          </p:cNvPr>
          <p:cNvSpPr txBox="1"/>
          <p:nvPr/>
        </p:nvSpPr>
        <p:spPr>
          <a:xfrm>
            <a:off x="5420049" y="136735"/>
            <a:ext cx="124357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 err="1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দলীয়</a:t>
            </a:r>
            <a:r>
              <a:rPr kumimoji="0" lang="bn-BD" sz="44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  <a:endParaRPr kumimoji="0" lang="en-US" sz="4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AC6AD24-CE69-46FB-A101-8626D0C6513D}"/>
              </a:ext>
            </a:extLst>
          </p:cNvPr>
          <p:cNvSpPr txBox="1"/>
          <p:nvPr/>
        </p:nvSpPr>
        <p:spPr>
          <a:xfrm>
            <a:off x="2984030" y="1471014"/>
            <a:ext cx="6115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642 0.285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9414 0.293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1111 L -0.00104 0.295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38437 0.28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17761 0.289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 rot="18392229">
            <a:off x="349385" y="845071"/>
            <a:ext cx="2607882" cy="112444"/>
          </a:xfrm>
          <a:prstGeom prst="parallelogram">
            <a:avLst>
              <a:gd name="adj" fmla="val 103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 rot="18348410">
            <a:off x="531824" y="937356"/>
            <a:ext cx="2639050" cy="112852"/>
          </a:xfrm>
          <a:prstGeom prst="parallelogram">
            <a:avLst>
              <a:gd name="adj" fmla="val 103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18322751">
            <a:off x="714202" y="1018384"/>
            <a:ext cx="2670962" cy="123464"/>
          </a:xfrm>
          <a:prstGeom prst="parallelogram">
            <a:avLst>
              <a:gd name="adj" fmla="val 103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583677" y="3219855"/>
            <a:ext cx="6608323" cy="363814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rot="19269555">
            <a:off x="7290729" y="5706541"/>
            <a:ext cx="3414397" cy="90817"/>
          </a:xfrm>
          <a:prstGeom prst="parallelogram">
            <a:avLst>
              <a:gd name="adj" fmla="val 103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 rot="19269555">
            <a:off x="7581515" y="5706541"/>
            <a:ext cx="3414397" cy="90817"/>
          </a:xfrm>
          <a:prstGeom prst="parallelogram">
            <a:avLst>
              <a:gd name="adj" fmla="val 103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19269555">
            <a:off x="7872302" y="5706540"/>
            <a:ext cx="3414397" cy="90817"/>
          </a:xfrm>
          <a:prstGeom prst="parallelogram">
            <a:avLst>
              <a:gd name="adj" fmla="val 103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81482" y="62508"/>
            <a:ext cx="3276600" cy="9832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2043" y="1259437"/>
            <a:ext cx="3276600" cy="9832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000" b="1" dirty="0" err="1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শুচীরা</a:t>
            </a:r>
            <a:r>
              <a:rPr lang="en-US" sz="1100" b="1" dirty="0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b="1" dirty="0" err="1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আলম</a:t>
            </a:r>
            <a:r>
              <a:rPr lang="bn-BD" sz="1100" b="1" dirty="0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00" b="1" dirty="0">
              <a:ln w="11430"/>
              <a:solidFill>
                <a:srgbClr val="CDC7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1976" y="2236588"/>
            <a:ext cx="3276600" cy="9832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00" b="1" dirty="0" err="1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00" b="1" dirty="0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" b="1" dirty="0" err="1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500" b="1" dirty="0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00" b="1" dirty="0">
              <a:ln w="11430"/>
              <a:solidFill>
                <a:srgbClr val="CDC7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1976" y="4287019"/>
            <a:ext cx="3276600" cy="9832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b="1" dirty="0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bn-BD" b="1" dirty="0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CDC7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5019" y="3261804"/>
            <a:ext cx="3276600" cy="9832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চকনদীকুল</a:t>
            </a:r>
            <a:r>
              <a:rPr lang="en-US" b="1" dirty="0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সরঃ</a:t>
            </a:r>
            <a:r>
              <a:rPr lang="en-US" b="1" dirty="0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b="1" dirty="0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b="1" dirty="0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CDC7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1976" y="5389005"/>
            <a:ext cx="3276600" cy="9832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" b="1" dirty="0" err="1" smtClean="0">
                <a:ln w="11430"/>
                <a:solidFill>
                  <a:srgbClr val="CDC75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endParaRPr lang="en-US" sz="600" b="1" dirty="0">
              <a:ln w="11430"/>
              <a:solidFill>
                <a:srgbClr val="CDC75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841"/>
            <a:ext cx="12192000" cy="684730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EA4E2C9-B177-4BDD-91ED-D023E8FF3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07385"/>
              </p:ext>
            </p:extLst>
          </p:nvPr>
        </p:nvGraphicFramePr>
        <p:xfrm>
          <a:off x="2505074" y="2076450"/>
          <a:ext cx="8458201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1">
                  <a:extLst>
                    <a:ext uri="{9D8B030D-6E8A-4147-A177-3AD203B41FA5}">
                      <a16:colId xmlns:a16="http://schemas.microsoft.com/office/drawing/2014/main" xmlns="" val="425041422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3201271469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xmlns="" val="383474295"/>
                    </a:ext>
                  </a:extLst>
                </a:gridCol>
              </a:tblGrid>
              <a:tr h="3352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525225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04525D8-B062-4FC1-AB6C-1849EB279017}"/>
              </a:ext>
            </a:extLst>
          </p:cNvPr>
          <p:cNvSpPr/>
          <p:nvPr/>
        </p:nvSpPr>
        <p:spPr>
          <a:xfrm>
            <a:off x="3182230" y="4688981"/>
            <a:ext cx="1219200" cy="6858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19559D-A6E2-4EC5-B5DE-6D2797F11EC3}"/>
              </a:ext>
            </a:extLst>
          </p:cNvPr>
          <p:cNvSpPr/>
          <p:nvPr/>
        </p:nvSpPr>
        <p:spPr>
          <a:xfrm>
            <a:off x="6276975" y="4715836"/>
            <a:ext cx="1219200" cy="6858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DDA9A0-6A35-4DCC-A4B8-6DB8ED2BEB31}"/>
              </a:ext>
            </a:extLst>
          </p:cNvPr>
          <p:cNvSpPr/>
          <p:nvPr/>
        </p:nvSpPr>
        <p:spPr>
          <a:xfrm>
            <a:off x="8943975" y="4727041"/>
            <a:ext cx="1219200" cy="6858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4" descr="প্রিয় | ইন্টারনেট লাইফ">
            <a:extLst>
              <a:ext uri="{FF2B5EF4-FFF2-40B4-BE49-F238E27FC236}">
                <a16:creationId xmlns:a16="http://schemas.microsoft.com/office/drawing/2014/main" xmlns="" id="{1D9E1711-C537-4E4B-980D-33830BF822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1775" y="33718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প্রিয় | ইন্টারনেট লাইফ">
            <a:extLst>
              <a:ext uri="{FF2B5EF4-FFF2-40B4-BE49-F238E27FC236}">
                <a16:creationId xmlns:a16="http://schemas.microsoft.com/office/drawing/2014/main" xmlns="" id="{C77F9B44-D6FE-4BF7-A0BB-1405DF3BB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4175" y="3524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2A2193-B6F2-4FDA-8E6D-43D495003C75}"/>
              </a:ext>
            </a:extLst>
          </p:cNvPr>
          <p:cNvSpPr txBox="1"/>
          <p:nvPr/>
        </p:nvSpPr>
        <p:spPr>
          <a:xfrm>
            <a:off x="3800475" y="1208946"/>
            <a:ext cx="5257800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 ও </a:t>
            </a:r>
            <a:r>
              <a:rPr lang="as-IN" sz="32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ঘরে সং</a:t>
            </a:r>
            <a:r>
              <a:rPr lang="as-IN" sz="32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িখি  </a:t>
            </a:r>
            <a:endParaRPr lang="en-US" sz="360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ম্যালার্ড হাঁস | ai illustrator file | US$5.00 each | Ai &amp; PNG File">
            <a:extLst>
              <a:ext uri="{FF2B5EF4-FFF2-40B4-BE49-F238E27FC236}">
                <a16:creationId xmlns:a16="http://schemas.microsoft.com/office/drawing/2014/main" xmlns="" id="{26F99B9E-D64E-428D-93A7-9E696F9BC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7918" y="3631931"/>
            <a:ext cx="1373843" cy="8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ম্যালার্ড হাঁস | ai illustrator file | US$5.00 each | Ai &amp; PNG File">
            <a:extLst>
              <a:ext uri="{FF2B5EF4-FFF2-40B4-BE49-F238E27FC236}">
                <a16:creationId xmlns:a16="http://schemas.microsoft.com/office/drawing/2014/main" xmlns="" id="{B1339D48-E0C4-45DE-A8D3-30F933342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6558" y="3684843"/>
            <a:ext cx="1373843" cy="8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ম্যালার্ড হাঁস | ai illustrator file | US$5.00 each | Ai &amp; PNG File">
            <a:extLst>
              <a:ext uri="{FF2B5EF4-FFF2-40B4-BE49-F238E27FC236}">
                <a16:creationId xmlns:a16="http://schemas.microsoft.com/office/drawing/2014/main" xmlns="" id="{5A5BE11E-590E-4EDC-B1C3-CAE95B287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8571" y="2811374"/>
            <a:ext cx="1373843" cy="8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ম্যালার্ড হাঁস | ai illustrator file | US$5.00 each | Ai &amp; PNG File">
            <a:extLst>
              <a:ext uri="{FF2B5EF4-FFF2-40B4-BE49-F238E27FC236}">
                <a16:creationId xmlns:a16="http://schemas.microsoft.com/office/drawing/2014/main" xmlns="" id="{5F6ED650-067F-42F2-A8E0-0D36D4AF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6657" y="2869631"/>
            <a:ext cx="1373843" cy="8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ম্যালার্ড হাঁস | ai illustrator file | US$5.00 each | Ai &amp; PNG File">
            <a:extLst>
              <a:ext uri="{FF2B5EF4-FFF2-40B4-BE49-F238E27FC236}">
                <a16:creationId xmlns:a16="http://schemas.microsoft.com/office/drawing/2014/main" xmlns="" id="{91B8477E-E4F9-4A57-8C2E-A83C064C5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435" y="2118946"/>
            <a:ext cx="1373843" cy="8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189A03-BAB3-4B09-93F2-B9F7CFE467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209" y="2864762"/>
            <a:ext cx="2381670" cy="1317016"/>
          </a:xfrm>
          <a:prstGeom prst="rect">
            <a:avLst/>
          </a:prstGeom>
        </p:spPr>
      </p:pic>
      <p:pic>
        <p:nvPicPr>
          <p:cNvPr id="17" name="Picture 2" descr="পায়রা রহস্য | দেশ News in Bengali">
            <a:extLst>
              <a:ext uri="{FF2B5EF4-FFF2-40B4-BE49-F238E27FC236}">
                <a16:creationId xmlns:a16="http://schemas.microsoft.com/office/drawing/2014/main" xmlns="" id="{F83F7B8D-D497-4719-A4E6-353FCD198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223029" y="3524250"/>
            <a:ext cx="1441892" cy="9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পায়রা রহস্য | দেশ News in Bengali">
            <a:extLst>
              <a:ext uri="{FF2B5EF4-FFF2-40B4-BE49-F238E27FC236}">
                <a16:creationId xmlns:a16="http://schemas.microsoft.com/office/drawing/2014/main" xmlns="" id="{F66557B6-28C2-411A-9FB6-F9AA6DE10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413317" y="3491285"/>
            <a:ext cx="1441892" cy="9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পায়রা রহস্য | দেশ News in Bengali">
            <a:extLst>
              <a:ext uri="{FF2B5EF4-FFF2-40B4-BE49-F238E27FC236}">
                <a16:creationId xmlns:a16="http://schemas.microsoft.com/office/drawing/2014/main" xmlns="" id="{F066AF22-7744-4B1A-A8D0-C852B4AA2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171854" y="2501369"/>
            <a:ext cx="1441892" cy="9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পায়রা রহস্য | দেশ News in Bengali">
            <a:extLst>
              <a:ext uri="{FF2B5EF4-FFF2-40B4-BE49-F238E27FC236}">
                <a16:creationId xmlns:a16="http://schemas.microsoft.com/office/drawing/2014/main" xmlns="" id="{7D53D129-6DA8-4C8C-B063-00E4E2E0D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362142" y="2468404"/>
            <a:ext cx="1441892" cy="9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802AF5-3771-48FF-8642-F76D5B09030E}"/>
              </a:ext>
            </a:extLst>
          </p:cNvPr>
          <p:cNvSpPr txBox="1"/>
          <p:nvPr/>
        </p:nvSpPr>
        <p:spPr>
          <a:xfrm>
            <a:off x="3370182" y="4463015"/>
            <a:ext cx="791455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381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71FC12-ACC7-4C52-ACD8-4D816851DE79}"/>
              </a:ext>
            </a:extLst>
          </p:cNvPr>
          <p:cNvSpPr txBox="1"/>
          <p:nvPr/>
        </p:nvSpPr>
        <p:spPr>
          <a:xfrm>
            <a:off x="6490847" y="4534505"/>
            <a:ext cx="791455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>
                <a:ln w="381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665CA5-3937-4234-A3E3-AC19A3F57026}"/>
              </a:ext>
            </a:extLst>
          </p:cNvPr>
          <p:cNvSpPr txBox="1"/>
          <p:nvPr/>
        </p:nvSpPr>
        <p:spPr>
          <a:xfrm>
            <a:off x="9157847" y="4534506"/>
            <a:ext cx="791455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80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>
                <a:ln w="381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B2A2AAB-5B2C-4C9F-ABF1-7D9F8C85B1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65" y="39529"/>
            <a:ext cx="2050392" cy="16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316"/>
            <a:ext cx="12192000" cy="6847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05" y="939201"/>
            <a:ext cx="2513201" cy="2205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9A59E1-4159-7ECB-6A2A-2A71723E11B1}"/>
              </a:ext>
            </a:extLst>
          </p:cNvPr>
          <p:cNvSpPr txBox="1"/>
          <p:nvPr/>
        </p:nvSpPr>
        <p:spPr>
          <a:xfrm>
            <a:off x="3531394" y="438151"/>
            <a:ext cx="5815011" cy="13234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C2AD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8000" dirty="0">
                <a:solidFill>
                  <a:srgbClr val="C2AD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C2AD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C2AD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ED0156-2101-1522-7DB1-A15CB6D0CE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9"/>
          <a:stretch/>
        </p:blipFill>
        <p:spPr>
          <a:xfrm flipH="1">
            <a:off x="409571" y="1524000"/>
            <a:ext cx="2476504" cy="20002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25880" y="3348334"/>
            <a:ext cx="7239000" cy="1795759"/>
          </a:xfrm>
          <a:prstGeom prst="roundRect">
            <a:avLst>
              <a:gd name="adj" fmla="val 20068"/>
            </a:avLst>
          </a:prstGeom>
          <a:solidFill>
            <a:srgbClr val="CDC757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301"/>
          </a:xfrm>
          <a:prstGeom prst="rect">
            <a:avLst/>
          </a:prstGeom>
        </p:spPr>
      </p:pic>
      <p:sp>
        <p:nvSpPr>
          <p:cNvPr id="3" name="Flowchart: Stored Data 2"/>
          <p:cNvSpPr/>
          <p:nvPr/>
        </p:nvSpPr>
        <p:spPr>
          <a:xfrm>
            <a:off x="2295525" y="2462799"/>
            <a:ext cx="6324600" cy="1943100"/>
          </a:xfrm>
          <a:prstGeom prst="flowChartOnlineStorage">
            <a:avLst/>
          </a:prstGeom>
          <a:solidFill>
            <a:srgbClr val="C2A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Bouquets Flowers Images - Google Play তে অ্যা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2286000"/>
            <a:ext cx="2387600" cy="375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A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5164786" y="3009327"/>
            <a:ext cx="7046068" cy="3842426"/>
          </a:xfrm>
          <a:prstGeom prst="triangle">
            <a:avLst>
              <a:gd name="adj" fmla="val 995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8453476">
            <a:off x="-63392" y="1185355"/>
            <a:ext cx="3201469" cy="129297"/>
          </a:xfrm>
          <a:custGeom>
            <a:avLst/>
            <a:gdLst>
              <a:gd name="connsiteX0" fmla="*/ 3578616 w 3578616"/>
              <a:gd name="connsiteY0" fmla="*/ 0 h 126460"/>
              <a:gd name="connsiteX1" fmla="*/ 3561695 w 3578616"/>
              <a:gd name="connsiteY1" fmla="*/ 126460 h 126460"/>
              <a:gd name="connsiteX2" fmla="*/ 0 w 3578616"/>
              <a:gd name="connsiteY2" fmla="*/ 126460 h 126460"/>
              <a:gd name="connsiteX3" fmla="*/ 182291 w 3578616"/>
              <a:gd name="connsiteY3" fmla="*/ 0 h 12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616" h="126460">
                <a:moveTo>
                  <a:pt x="3578616" y="0"/>
                </a:moveTo>
                <a:lnTo>
                  <a:pt x="3561695" y="126460"/>
                </a:lnTo>
                <a:lnTo>
                  <a:pt x="0" y="126460"/>
                </a:lnTo>
                <a:lnTo>
                  <a:pt x="1822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8453476">
            <a:off x="196012" y="1219402"/>
            <a:ext cx="3201469" cy="129297"/>
          </a:xfrm>
          <a:custGeom>
            <a:avLst/>
            <a:gdLst>
              <a:gd name="connsiteX0" fmla="*/ 3578616 w 3578616"/>
              <a:gd name="connsiteY0" fmla="*/ 0 h 126460"/>
              <a:gd name="connsiteX1" fmla="*/ 3561695 w 3578616"/>
              <a:gd name="connsiteY1" fmla="*/ 126460 h 126460"/>
              <a:gd name="connsiteX2" fmla="*/ 0 w 3578616"/>
              <a:gd name="connsiteY2" fmla="*/ 126460 h 126460"/>
              <a:gd name="connsiteX3" fmla="*/ 182291 w 3578616"/>
              <a:gd name="connsiteY3" fmla="*/ 0 h 12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616" h="126460">
                <a:moveTo>
                  <a:pt x="3578616" y="0"/>
                </a:moveTo>
                <a:lnTo>
                  <a:pt x="3561695" y="126460"/>
                </a:lnTo>
                <a:lnTo>
                  <a:pt x="0" y="126460"/>
                </a:lnTo>
                <a:lnTo>
                  <a:pt x="1822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8453476">
            <a:off x="455417" y="1243722"/>
            <a:ext cx="3201469" cy="129297"/>
          </a:xfrm>
          <a:custGeom>
            <a:avLst/>
            <a:gdLst>
              <a:gd name="connsiteX0" fmla="*/ 3578616 w 3578616"/>
              <a:gd name="connsiteY0" fmla="*/ 0 h 126460"/>
              <a:gd name="connsiteX1" fmla="*/ 3561695 w 3578616"/>
              <a:gd name="connsiteY1" fmla="*/ 126460 h 126460"/>
              <a:gd name="connsiteX2" fmla="*/ 0 w 3578616"/>
              <a:gd name="connsiteY2" fmla="*/ 126460 h 126460"/>
              <a:gd name="connsiteX3" fmla="*/ 182291 w 3578616"/>
              <a:gd name="connsiteY3" fmla="*/ 0 h 12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616" h="126460">
                <a:moveTo>
                  <a:pt x="3578616" y="0"/>
                </a:moveTo>
                <a:lnTo>
                  <a:pt x="3561695" y="126460"/>
                </a:lnTo>
                <a:lnTo>
                  <a:pt x="0" y="126460"/>
                </a:lnTo>
                <a:lnTo>
                  <a:pt x="1822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8019490">
            <a:off x="7473977" y="5550033"/>
            <a:ext cx="3464788" cy="124862"/>
          </a:xfrm>
          <a:custGeom>
            <a:avLst/>
            <a:gdLst>
              <a:gd name="connsiteX0" fmla="*/ 3578616 w 3578616"/>
              <a:gd name="connsiteY0" fmla="*/ 0 h 126460"/>
              <a:gd name="connsiteX1" fmla="*/ 3561695 w 3578616"/>
              <a:gd name="connsiteY1" fmla="*/ 126460 h 126460"/>
              <a:gd name="connsiteX2" fmla="*/ 0 w 3578616"/>
              <a:gd name="connsiteY2" fmla="*/ 126460 h 126460"/>
              <a:gd name="connsiteX3" fmla="*/ 182291 w 3578616"/>
              <a:gd name="connsiteY3" fmla="*/ 0 h 12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616" h="126460">
                <a:moveTo>
                  <a:pt x="3578616" y="0"/>
                </a:moveTo>
                <a:lnTo>
                  <a:pt x="3561695" y="126460"/>
                </a:lnTo>
                <a:lnTo>
                  <a:pt x="0" y="126460"/>
                </a:lnTo>
                <a:lnTo>
                  <a:pt x="182291" y="0"/>
                </a:lnTo>
                <a:close/>
              </a:path>
            </a:pathLst>
          </a:custGeom>
          <a:solidFill>
            <a:srgbClr val="3C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8019490">
            <a:off x="7792202" y="5646197"/>
            <a:ext cx="3201469" cy="129297"/>
          </a:xfrm>
          <a:custGeom>
            <a:avLst/>
            <a:gdLst>
              <a:gd name="connsiteX0" fmla="*/ 3578616 w 3578616"/>
              <a:gd name="connsiteY0" fmla="*/ 0 h 126460"/>
              <a:gd name="connsiteX1" fmla="*/ 3561695 w 3578616"/>
              <a:gd name="connsiteY1" fmla="*/ 126460 h 126460"/>
              <a:gd name="connsiteX2" fmla="*/ 0 w 3578616"/>
              <a:gd name="connsiteY2" fmla="*/ 126460 h 126460"/>
              <a:gd name="connsiteX3" fmla="*/ 182291 w 3578616"/>
              <a:gd name="connsiteY3" fmla="*/ 0 h 12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616" h="126460">
                <a:moveTo>
                  <a:pt x="3578616" y="0"/>
                </a:moveTo>
                <a:lnTo>
                  <a:pt x="3561695" y="126460"/>
                </a:lnTo>
                <a:lnTo>
                  <a:pt x="0" y="126460"/>
                </a:lnTo>
                <a:lnTo>
                  <a:pt x="182291" y="0"/>
                </a:lnTo>
                <a:close/>
              </a:path>
            </a:pathLst>
          </a:custGeom>
          <a:solidFill>
            <a:srgbClr val="3C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8019490">
            <a:off x="8089590" y="5760567"/>
            <a:ext cx="2967040" cy="119504"/>
          </a:xfrm>
          <a:custGeom>
            <a:avLst/>
            <a:gdLst>
              <a:gd name="connsiteX0" fmla="*/ 3578616 w 3578616"/>
              <a:gd name="connsiteY0" fmla="*/ 0 h 126460"/>
              <a:gd name="connsiteX1" fmla="*/ 3561695 w 3578616"/>
              <a:gd name="connsiteY1" fmla="*/ 126460 h 126460"/>
              <a:gd name="connsiteX2" fmla="*/ 0 w 3578616"/>
              <a:gd name="connsiteY2" fmla="*/ 126460 h 126460"/>
              <a:gd name="connsiteX3" fmla="*/ 182291 w 3578616"/>
              <a:gd name="connsiteY3" fmla="*/ 0 h 12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616" h="126460">
                <a:moveTo>
                  <a:pt x="3578616" y="0"/>
                </a:moveTo>
                <a:lnTo>
                  <a:pt x="3561695" y="126460"/>
                </a:lnTo>
                <a:lnTo>
                  <a:pt x="0" y="126460"/>
                </a:lnTo>
                <a:lnTo>
                  <a:pt x="182291" y="0"/>
                </a:lnTo>
                <a:close/>
              </a:path>
            </a:pathLst>
          </a:custGeom>
          <a:solidFill>
            <a:srgbClr val="3C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9986" y="125536"/>
            <a:ext cx="5379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9029" y="1416276"/>
            <a:ext cx="3090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9029" y="2232019"/>
            <a:ext cx="3239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02372" y="2968761"/>
            <a:ext cx="3581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পাঠঃগনণা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(২)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0292" y="4316899"/>
            <a:ext cx="3112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৪০মিনিট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1699" y="5086340"/>
            <a:ext cx="4160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০১/০৭/২৪খ্রিঃ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562" y="3671408"/>
            <a:ext cx="595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(১-৫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 descr="Bouquets Flowers Images - Google Play তে অ্যা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2" y="3209915"/>
            <a:ext cx="2387600" cy="375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36295" cy="6858000"/>
          </a:xfrm>
          <a:prstGeom prst="rect">
            <a:avLst/>
          </a:prstGeom>
        </p:spPr>
      </p:pic>
      <p:sp>
        <p:nvSpPr>
          <p:cNvPr id="3" name="Flowchart: Sequential Access Storage 2"/>
          <p:cNvSpPr/>
          <p:nvPr/>
        </p:nvSpPr>
        <p:spPr>
          <a:xfrm>
            <a:off x="4581427" y="311085"/>
            <a:ext cx="2658359" cy="1470582"/>
          </a:xfrm>
          <a:prstGeom prst="flowChartMagneticTap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4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en-US" sz="4400" b="1" dirty="0" err="1">
                <a:ln/>
                <a:solidFill>
                  <a:srgbClr val="004A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b="1" dirty="0">
              <a:ln/>
              <a:solidFill>
                <a:srgbClr val="004AD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7066" y="1791653"/>
            <a:ext cx="7094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2473" y="3084486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411" y="3955818"/>
            <a:ext cx="717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6240" y="4644282"/>
            <a:ext cx="659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520909" y="1920641"/>
            <a:ext cx="405353" cy="424206"/>
          </a:xfrm>
          <a:prstGeom prst="star5">
            <a:avLst/>
          </a:prstGeom>
          <a:solidFill>
            <a:srgbClr val="004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469037" y="3960532"/>
            <a:ext cx="405353" cy="424206"/>
          </a:xfrm>
          <a:prstGeom prst="star5">
            <a:avLst/>
          </a:prstGeom>
          <a:solidFill>
            <a:srgbClr val="004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511483" y="3105348"/>
            <a:ext cx="405353" cy="424206"/>
          </a:xfrm>
          <a:prstGeom prst="star5">
            <a:avLst/>
          </a:prstGeom>
          <a:solidFill>
            <a:srgbClr val="004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469036" y="4664534"/>
            <a:ext cx="405353" cy="424206"/>
          </a:xfrm>
          <a:prstGeom prst="star5">
            <a:avLst/>
          </a:prstGeom>
          <a:solidFill>
            <a:srgbClr val="004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401-4015562_pizarron-children-learning-cartoon-removebg-preview.png">
            <a:extLst>
              <a:ext uri="{FF2B5EF4-FFF2-40B4-BE49-F238E27FC236}">
                <a16:creationId xmlns="" xmlns:a16="http://schemas.microsoft.com/office/drawing/2014/main" id="{2147FBA5-8747-4F95-8585-09DDEB002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52" y="386193"/>
            <a:ext cx="1068518" cy="8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2" y="0"/>
            <a:ext cx="121362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994457-721B-8E22-33A8-AAFB2B2C412F}"/>
              </a:ext>
            </a:extLst>
          </p:cNvPr>
          <p:cNvSpPr txBox="1"/>
          <p:nvPr/>
        </p:nvSpPr>
        <p:spPr>
          <a:xfrm>
            <a:off x="174522" y="2350012"/>
            <a:ext cx="118429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খেজুরের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912124" y="490194"/>
            <a:ext cx="3940403" cy="964272"/>
          </a:xfrm>
          <a:prstGeom prst="doubleWave">
            <a:avLst>
              <a:gd name="adj1" fmla="val 12500"/>
              <a:gd name="adj2" fmla="val -5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DC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solidFill>
                  <a:srgbClr val="CDC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DC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CDC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DC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 smtClean="0">
                <a:solidFill>
                  <a:srgbClr val="CDC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DC75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শুণিঃ</a:t>
            </a:r>
            <a:endParaRPr lang="en-US" sz="4000" dirty="0">
              <a:solidFill>
                <a:srgbClr val="CDC75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" y="0"/>
            <a:ext cx="1213629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Frame 2"/>
          <p:cNvSpPr/>
          <p:nvPr/>
        </p:nvSpPr>
        <p:spPr>
          <a:xfrm>
            <a:off x="3833937" y="420489"/>
            <a:ext cx="34290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4437" y="41831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18" y="2179104"/>
            <a:ext cx="1090612" cy="110972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01218" y="1594692"/>
            <a:ext cx="2133600" cy="1911899"/>
            <a:chOff x="381000" y="1708134"/>
            <a:chExt cx="2133600" cy="19118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708134"/>
              <a:ext cx="1066800" cy="18732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746768"/>
              <a:ext cx="1066800" cy="187326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425019" y="3755980"/>
            <a:ext cx="2743198" cy="2215056"/>
            <a:chOff x="152401" y="3810000"/>
            <a:chExt cx="2743198" cy="22150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3810000"/>
              <a:ext cx="1295399" cy="1066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3826400"/>
              <a:ext cx="1295399" cy="1066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" y="4958256"/>
              <a:ext cx="1295399" cy="10668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612986" y="3888675"/>
            <a:ext cx="2393733" cy="1279634"/>
            <a:chOff x="4495800" y="4782206"/>
            <a:chExt cx="2393733" cy="127963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084" y="5452239"/>
              <a:ext cx="678656" cy="60960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781" y="5378667"/>
              <a:ext cx="678656" cy="6096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877" y="4882055"/>
              <a:ext cx="678656" cy="60960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890" y="4813736"/>
              <a:ext cx="678656" cy="60960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4782206"/>
              <a:ext cx="678656" cy="60960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781674" y="1790458"/>
            <a:ext cx="1848223" cy="1997826"/>
            <a:chOff x="4362654" y="1989287"/>
            <a:chExt cx="1848223" cy="199782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654" y="2089904"/>
              <a:ext cx="766763" cy="99891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890" y="1989287"/>
              <a:ext cx="766763" cy="9989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2988200"/>
              <a:ext cx="766763" cy="99891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14" y="2845880"/>
              <a:ext cx="766763" cy="998913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4002720" y="5394466"/>
            <a:ext cx="4641659" cy="641023"/>
          </a:xfrm>
          <a:prstGeom prst="rect">
            <a:avLst/>
          </a:prstGeom>
          <a:solidFill>
            <a:srgbClr val="004A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24437" y="5437453"/>
            <a:ext cx="4629369" cy="612743"/>
          </a:xfrm>
          <a:prstGeom prst="rect">
            <a:avLst/>
          </a:prstGeom>
          <a:solidFill>
            <a:srgbClr val="004A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1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2" y="0"/>
            <a:ext cx="121362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FB457E-B1B9-D440-E73B-6C8C46E09156}"/>
              </a:ext>
            </a:extLst>
          </p:cNvPr>
          <p:cNvSpPr txBox="1"/>
          <p:nvPr/>
        </p:nvSpPr>
        <p:spPr>
          <a:xfrm>
            <a:off x="4141838" y="179109"/>
            <a:ext cx="390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2343A4-48BA-43C6-A1CB-5F59ED796A76}"/>
              </a:ext>
            </a:extLst>
          </p:cNvPr>
          <p:cNvGrpSpPr/>
          <p:nvPr/>
        </p:nvGrpSpPr>
        <p:grpSpPr>
          <a:xfrm>
            <a:off x="0" y="759321"/>
            <a:ext cx="12196918" cy="5953529"/>
            <a:chOff x="117984" y="755534"/>
            <a:chExt cx="12196918" cy="59535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7F7F40E-E2B8-A818-93C2-E50541DA2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984" y="755534"/>
              <a:ext cx="12196918" cy="595352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A52D651-5CE9-5B6A-2343-4EBB3A959EDC}"/>
                </a:ext>
              </a:extLst>
            </p:cNvPr>
            <p:cNvSpPr txBox="1"/>
            <p:nvPr/>
          </p:nvSpPr>
          <p:spPr>
            <a:xfrm>
              <a:off x="3313164" y="1190985"/>
              <a:ext cx="6341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6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১ </a:t>
              </a:r>
              <a:r>
                <a:rPr lang="en-US" sz="60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6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৫ </a:t>
              </a:r>
              <a:r>
                <a:rPr lang="en-US" sz="60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পর্যন্ত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2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6295" cy="6858000"/>
          </a:xfrm>
          <a:prstGeom prst="rect">
            <a:avLst/>
          </a:prstGeom>
          <a:ln w="28575"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447925" y="1216484"/>
            <a:ext cx="243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xmlns="" id="{58378C74-6080-4AE0-9DA5-C27CF247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17382"/>
              </p:ext>
            </p:extLst>
          </p:nvPr>
        </p:nvGraphicFramePr>
        <p:xfrm>
          <a:off x="2006445" y="1989466"/>
          <a:ext cx="8502960" cy="33459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1913">
                  <a:extLst>
                    <a:ext uri="{9D8B030D-6E8A-4147-A177-3AD203B41FA5}">
                      <a16:colId xmlns:a16="http://schemas.microsoft.com/office/drawing/2014/main" xmlns="" val="320127146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383474295"/>
                    </a:ext>
                  </a:extLst>
                </a:gridCol>
                <a:gridCol w="2234047">
                  <a:extLst>
                    <a:ext uri="{9D8B030D-6E8A-4147-A177-3AD203B41FA5}">
                      <a16:colId xmlns:a16="http://schemas.microsoft.com/office/drawing/2014/main" xmlns="" val="162731803"/>
                    </a:ext>
                  </a:extLst>
                </a:gridCol>
              </a:tblGrid>
              <a:tr h="334599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6658720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6406490" y="2976764"/>
            <a:ext cx="879426" cy="96611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981568" y="2191934"/>
            <a:ext cx="819395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6000">
                <a:ln w="381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DA34396-8BC3-435C-B888-1BE9EC909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371725" y="2453360"/>
            <a:ext cx="2879342" cy="226377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8BE1F98-0238-4934-AC8C-407C859E5E31}"/>
              </a:ext>
            </a:extLst>
          </p:cNvPr>
          <p:cNvSpPr txBox="1"/>
          <p:nvPr/>
        </p:nvSpPr>
        <p:spPr>
          <a:xfrm>
            <a:off x="8543925" y="3662464"/>
            <a:ext cx="150519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>
                <a:ln w="381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>
                <a:ln w="19050"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600">
                <a:ln w="19050"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>
                <a:ln w="19050"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19050"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746F47A-0B25-48C1-A61F-2ECE4EFACDC6}"/>
              </a:ext>
            </a:extLst>
          </p:cNvPr>
          <p:cNvSpPr txBox="1"/>
          <p:nvPr/>
        </p:nvSpPr>
        <p:spPr>
          <a:xfrm>
            <a:off x="7858125" y="1208433"/>
            <a:ext cx="243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/>
      <p:bldP spid="39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2" y="0"/>
            <a:ext cx="121362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386" y="1217171"/>
            <a:ext cx="243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8378C74-6080-4AE0-9DA5-C27CF247E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70006"/>
              </p:ext>
            </p:extLst>
          </p:nvPr>
        </p:nvGraphicFramePr>
        <p:xfrm>
          <a:off x="2054856" y="2043645"/>
          <a:ext cx="8502960" cy="33459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1913">
                  <a:extLst>
                    <a:ext uri="{9D8B030D-6E8A-4147-A177-3AD203B41FA5}">
                      <a16:colId xmlns:a16="http://schemas.microsoft.com/office/drawing/2014/main" xmlns="" val="320127146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383474295"/>
                    </a:ext>
                  </a:extLst>
                </a:gridCol>
                <a:gridCol w="2234047">
                  <a:extLst>
                    <a:ext uri="{9D8B030D-6E8A-4147-A177-3AD203B41FA5}">
                      <a16:colId xmlns:a16="http://schemas.microsoft.com/office/drawing/2014/main" xmlns="" val="162731803"/>
                    </a:ext>
                  </a:extLst>
                </a:gridCol>
              </a:tblGrid>
              <a:tr h="3345996"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accent6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accent6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57150">
                          <a:solidFill>
                            <a:schemeClr val="accent6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665872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36325" y="3103922"/>
            <a:ext cx="879426" cy="96611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2194" y="2203172"/>
            <a:ext cx="819395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960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>
                <a:ln w="381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3810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BE1F98-0238-4934-AC8C-407C859E5E31}"/>
              </a:ext>
            </a:extLst>
          </p:cNvPr>
          <p:cNvSpPr txBox="1"/>
          <p:nvPr/>
        </p:nvSpPr>
        <p:spPr>
          <a:xfrm>
            <a:off x="8649295" y="3678496"/>
            <a:ext cx="150519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00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46F47A-0B25-48C1-A61F-2ECE4EFACDC6}"/>
              </a:ext>
            </a:extLst>
          </p:cNvPr>
          <p:cNvSpPr txBox="1"/>
          <p:nvPr/>
        </p:nvSpPr>
        <p:spPr>
          <a:xfrm>
            <a:off x="7925586" y="1209120"/>
            <a:ext cx="243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FBAB96-DC58-4AD2-AAE9-F1F9E1DA1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" b="93519" l="0" r="100000">
                        <a14:backgroundMark x1="50000" y1="87963" x2="50000" y2="87963"/>
                        <a14:backgroundMark x1="43162" y1="89815" x2="43162" y2="89815"/>
                        <a14:backgroundMark x1="39316" y1="90741" x2="39316" y2="90741"/>
                        <a14:backgroundMark x1="32906" y1="90278" x2="32906" y2="90278"/>
                        <a14:backgroundMark x1="17521" y1="83333" x2="17521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161" y="2479801"/>
            <a:ext cx="2172321" cy="22143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D0A7957-3827-4841-A253-20D48ED8E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" b="93519" l="0" r="100000">
                        <a14:backgroundMark x1="50000" y1="87963" x2="50000" y2="87963"/>
                        <a14:backgroundMark x1="43162" y1="89815" x2="43162" y2="89815"/>
                        <a14:backgroundMark x1="39316" y1="90741" x2="39316" y2="90741"/>
                        <a14:backgroundMark x1="32906" y1="90278" x2="32906" y2="90278"/>
                        <a14:backgroundMark x1="17521" y1="83333" x2="17521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479" y="2575837"/>
            <a:ext cx="2063053" cy="21029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AD5D00-7A7F-4DB7-9FF6-561613850C9F}"/>
              </a:ext>
            </a:extLst>
          </p:cNvPr>
          <p:cNvSpPr/>
          <p:nvPr/>
        </p:nvSpPr>
        <p:spPr>
          <a:xfrm>
            <a:off x="7024442" y="3099105"/>
            <a:ext cx="879426" cy="96611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407</Words>
  <Application>Microsoft Office PowerPoint</Application>
  <PresentationFormat>Widescreen</PresentationFormat>
  <Paragraphs>101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42</cp:revision>
  <dcterms:created xsi:type="dcterms:W3CDTF">2024-06-29T11:42:52Z</dcterms:created>
  <dcterms:modified xsi:type="dcterms:W3CDTF">2024-06-30T16:00:13Z</dcterms:modified>
</cp:coreProperties>
</file>