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41"/>
  </p:notesMasterIdLst>
  <p:sldIdLst>
    <p:sldId id="256" r:id="rId2"/>
    <p:sldId id="335" r:id="rId3"/>
    <p:sldId id="257" r:id="rId4"/>
    <p:sldId id="258" r:id="rId5"/>
    <p:sldId id="317" r:id="rId6"/>
    <p:sldId id="334" r:id="rId7"/>
    <p:sldId id="318" r:id="rId8"/>
    <p:sldId id="292" r:id="rId9"/>
    <p:sldId id="328" r:id="rId10"/>
    <p:sldId id="310" r:id="rId11"/>
    <p:sldId id="311" r:id="rId12"/>
    <p:sldId id="306" r:id="rId13"/>
    <p:sldId id="313" r:id="rId14"/>
    <p:sldId id="314" r:id="rId15"/>
    <p:sldId id="315" r:id="rId16"/>
    <p:sldId id="309" r:id="rId17"/>
    <p:sldId id="275" r:id="rId18"/>
    <p:sldId id="296" r:id="rId19"/>
    <p:sldId id="284" r:id="rId20"/>
    <p:sldId id="270" r:id="rId21"/>
    <p:sldId id="294" r:id="rId22"/>
    <p:sldId id="276" r:id="rId23"/>
    <p:sldId id="278" r:id="rId24"/>
    <p:sldId id="283" r:id="rId25"/>
    <p:sldId id="289" r:id="rId26"/>
    <p:sldId id="290" r:id="rId27"/>
    <p:sldId id="321" r:id="rId28"/>
    <p:sldId id="301" r:id="rId29"/>
    <p:sldId id="322" r:id="rId30"/>
    <p:sldId id="323" r:id="rId31"/>
    <p:sldId id="326" r:id="rId32"/>
    <p:sldId id="336" r:id="rId33"/>
    <p:sldId id="295" r:id="rId34"/>
    <p:sldId id="337" r:id="rId35"/>
    <p:sldId id="298" r:id="rId36"/>
    <p:sldId id="264" r:id="rId37"/>
    <p:sldId id="338" r:id="rId38"/>
    <p:sldId id="312" r:id="rId39"/>
    <p:sldId id="267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91" autoAdjust="0"/>
    <p:restoredTop sz="90317" autoAdjust="0"/>
  </p:normalViewPr>
  <p:slideViewPr>
    <p:cSldViewPr>
      <p:cViewPr varScale="1">
        <p:scale>
          <a:sx n="62" d="100"/>
          <a:sy n="62" d="100"/>
        </p:scale>
        <p:origin x="-156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5494F6-5C11-4543-8295-AAF4F51C7B40}" type="datetimeFigureOut">
              <a:rPr lang="en-US" smtClean="0"/>
              <a:t>14/3/2024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2E6AFE-CAA6-46BB-8B8D-199BDA7BA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924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E6AFE-CAA6-46BB-8B8D-199BDA7BA2A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8547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E6AFE-CAA6-46BB-8B8D-199BDA7BA2A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14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E6AFE-CAA6-46BB-8B8D-199BDA7BA2A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6920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E6AFE-CAA6-46BB-8B8D-199BDA7BA2A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0512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E6AFE-CAA6-46BB-8B8D-199BDA7BA2A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039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667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825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816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091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427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026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400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252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00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381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872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14/3/2024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383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848600" cy="1981201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সকল শিক্ষার্থীদের আন্তরিক শুভেচ্ছা ও অভিনন্দন ।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905000"/>
            <a:ext cx="8763000" cy="4648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624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0"/>
            <a:ext cx="8915399" cy="19050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676400"/>
            <a:ext cx="8915399" cy="533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447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23900"/>
            <a:ext cx="8229600" cy="990600"/>
          </a:xfrm>
        </p:spPr>
        <p:txBody>
          <a:bodyPr>
            <a:noAutofit/>
          </a:bodyPr>
          <a:lstStyle/>
          <a:p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                 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শিক্ষক পরিচিতি 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sz="4800" dirty="0" smtClean="0">
                <a:latin typeface="NikoshBAN" pitchFamily="2" charset="0"/>
                <a:cs typeface="NikoshBAN" pitchFamily="2" charset="0"/>
              </a:rPr>
            </a:b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38299"/>
            <a:ext cx="8229600" cy="3276601"/>
          </a:xfrm>
        </p:spPr>
        <p:txBody>
          <a:bodyPr>
            <a:normAutofit/>
          </a:bodyPr>
          <a:lstStyle/>
          <a:p>
            <a:r>
              <a:rPr lang="en-US" sz="3600" dirty="0" smtClean="0"/>
              <a:t>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মো: ইয়াছিন আলী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প্রাং</a:t>
            </a:r>
          </a:p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সহকারি শিক্ষক  (গণিত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)</a:t>
            </a: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খাদিজা</a:t>
            </a:r>
            <a:r>
              <a:rPr lang="en-US" sz="3600" dirty="0" smtClean="0"/>
              <a:t>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খাতুন</a:t>
            </a:r>
            <a:r>
              <a:rPr lang="en-US" sz="3600" dirty="0" smtClean="0"/>
              <a:t>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ইসলামিয়া</a:t>
            </a:r>
            <a:r>
              <a:rPr lang="en-US" sz="3600" dirty="0" smtClean="0"/>
              <a:t>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আলিম</a:t>
            </a:r>
            <a:r>
              <a:rPr lang="en-US" sz="3600" dirty="0" smtClean="0"/>
              <a:t>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মাদ্রাসা</a:t>
            </a:r>
            <a:r>
              <a:rPr lang="en-US" sz="3600" dirty="0" smtClean="0"/>
              <a:t> । 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মোস্তফাপুর</a:t>
            </a:r>
            <a:r>
              <a:rPr lang="en-US" sz="3600" dirty="0" smtClean="0"/>
              <a:t> ,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দুপচাঁচিয়া</a:t>
            </a:r>
            <a:r>
              <a:rPr lang="en-US" sz="3600" dirty="0"/>
              <a:t> </a:t>
            </a:r>
            <a:r>
              <a:rPr lang="en-US" sz="3600" dirty="0" smtClean="0"/>
              <a:t>,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বগুড়া</a:t>
            </a:r>
            <a:r>
              <a:rPr lang="en-US" dirty="0" smtClean="0"/>
              <a:t> । 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Email- ayeasin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564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@gmail.com</a:t>
            </a:r>
            <a:endParaRPr lang="en-US" dirty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1219200"/>
            <a:ext cx="2545080" cy="1887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4648200"/>
            <a:ext cx="2466975" cy="18478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676775"/>
            <a:ext cx="3810000" cy="187166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376" y="4676775"/>
            <a:ext cx="2396490" cy="1871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050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8229600" cy="838200"/>
          </a:xfrm>
        </p:spPr>
        <p:txBody>
          <a:bodyPr>
            <a:no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                     </a:t>
            </a:r>
            <a:r>
              <a:rPr lang="en-US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sz="4400" dirty="0" smtClean="0">
                <a:latin typeface="NikoshBAN" pitchFamily="2" charset="0"/>
                <a:cs typeface="NikoshBAN" pitchFamily="2" charset="0"/>
              </a:rPr>
            </a:b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বিষয় : গণিত </a:t>
            </a: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শ্রেণি : -১০ম</a:t>
            </a: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অধ্যায় : ১৭ম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পরিসংখ্যান</a:t>
            </a:r>
          </a:p>
          <a:p>
            <a:pPr marL="0" lvl="1" indent="0">
              <a:buNone/>
            </a:pP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 smtClean="0"/>
          </a:p>
        </p:txBody>
      </p:sp>
      <p:pic>
        <p:nvPicPr>
          <p:cNvPr id="5" name="Content Placeholder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2320" y="1295400"/>
            <a:ext cx="533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712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পরিসংখ্যান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371600"/>
            <a:ext cx="8915400" cy="5486400"/>
          </a:xfrm>
        </p:spPr>
      </p:pic>
    </p:spTree>
    <p:extLst>
      <p:ext uri="{BB962C8B-B14F-4D97-AF65-F5344CB8AC3E}">
        <p14:creationId xmlns:p14="http://schemas.microsoft.com/office/powerpoint/2010/main" val="3677907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পরিসংখ্যান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371600"/>
            <a:ext cx="86106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574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:পরিসংখ্যান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752600"/>
            <a:ext cx="8534400" cy="4724400"/>
          </a:xfrm>
        </p:spPr>
      </p:pic>
    </p:spTree>
    <p:extLst>
      <p:ext uri="{BB962C8B-B14F-4D97-AF65-F5344CB8AC3E}">
        <p14:creationId xmlns:p14="http://schemas.microsoft.com/office/powerpoint/2010/main" val="650305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পরিসংখ্যান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4221433"/>
              </p:ext>
            </p:extLst>
          </p:nvPr>
        </p:nvGraphicFramePr>
        <p:xfrm>
          <a:off x="457200" y="1828800"/>
          <a:ext cx="8229600" cy="73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1422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219200"/>
            <a:ext cx="86868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692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পরিসংখ্যান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019605" y="3244334"/>
            <a:ext cx="11047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:পরিসংখ্যান </a:t>
            </a:r>
            <a:endParaRPr lang="en-US" dirty="0"/>
          </a:p>
        </p:txBody>
      </p:sp>
      <p:pic>
        <p:nvPicPr>
          <p:cNvPr id="6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828800"/>
            <a:ext cx="7467600" cy="4419600"/>
          </a:xfrm>
        </p:spPr>
      </p:pic>
    </p:spTree>
    <p:extLst>
      <p:ext uri="{BB962C8B-B14F-4D97-AF65-F5344CB8AC3E}">
        <p14:creationId xmlns:p14="http://schemas.microsoft.com/office/powerpoint/2010/main" val="332296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পাঠ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ঘোষনা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 :পরিসংখ্যান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1" y="1219200"/>
            <a:ext cx="3028949" cy="5410200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311" y="1219200"/>
            <a:ext cx="2943225" cy="5486400"/>
          </a:xfrm>
          <a:prstGeom prst="rect">
            <a:avLst/>
          </a:prstGeom>
        </p:spPr>
      </p:pic>
      <p:pic>
        <p:nvPicPr>
          <p:cNvPr id="9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062" y="990600"/>
            <a:ext cx="2847975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711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শিখনফল :</a:t>
            </a:r>
            <a:endParaRPr lang="en-US" sz="9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পাঠ শেষে  শিক্ষাথীরা  সমীকরণ সর্ম্পকে জানতে  করতে পারবে ।</a:t>
            </a:r>
          </a:p>
          <a:p>
            <a:r>
              <a:rPr lang="en-US" sz="4400" dirty="0">
                <a:latin typeface="NikoshBAN" pitchFamily="2" charset="0"/>
                <a:cs typeface="NikoshBAN" pitchFamily="2" charset="0"/>
              </a:rPr>
              <a:t>  বিভিন্ন   অংক করতে ও প্রয়োগ করতে পারবে।</a:t>
            </a: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গড়, মধ্যক ,প্রচুরক চলক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নির্ণয় করতে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পারবে 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400" dirty="0">
                <a:latin typeface="NikoshBAN" pitchFamily="2" charset="0"/>
                <a:cs typeface="NikoshBAN" pitchFamily="2" charset="0"/>
              </a:rPr>
              <a:t>সমীকরণের বিভিন্ন সম্যাসা সমাধান করতে 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পারবে ।</a:t>
            </a: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5073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পরিসংখ্যান </a:t>
            </a:r>
            <a:endParaRPr lang="en-US" sz="7200" dirty="0">
              <a:solidFill>
                <a:srgbClr val="FF0000"/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24000"/>
            <a:ext cx="8229600" cy="5105400"/>
          </a:xfrm>
        </p:spPr>
      </p:pic>
    </p:spTree>
    <p:extLst>
      <p:ext uri="{BB962C8B-B14F-4D97-AF65-F5344CB8AC3E}">
        <p14:creationId xmlns:p14="http://schemas.microsoft.com/office/powerpoint/2010/main" val="1299382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:পরিসংখ্যান</a:t>
            </a:r>
            <a:endParaRPr lang="en-US" sz="6000" dirty="0">
              <a:solidFill>
                <a:srgbClr val="FF0000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447800"/>
            <a:ext cx="8534400" cy="5257800"/>
          </a:xfrm>
        </p:spPr>
      </p:pic>
    </p:spTree>
    <p:extLst>
      <p:ext uri="{BB962C8B-B14F-4D97-AF65-F5344CB8AC3E}">
        <p14:creationId xmlns:p14="http://schemas.microsoft.com/office/powerpoint/2010/main" val="3417973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পরিসংখ্যান</a:t>
            </a:r>
            <a:endParaRPr lang="en-US" sz="5400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1" y="1752600"/>
            <a:ext cx="8001000" cy="4648200"/>
          </a:xfrm>
        </p:spPr>
      </p:pic>
    </p:spTree>
    <p:extLst>
      <p:ext uri="{BB962C8B-B14F-4D97-AF65-F5344CB8AC3E}">
        <p14:creationId xmlns:p14="http://schemas.microsoft.com/office/powerpoint/2010/main" val="3484956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6000" dirty="0" smtClean="0">
                <a:latin typeface="NikoshBAN" pitchFamily="2" charset="0"/>
                <a:cs typeface="NikoshBAN" pitchFamily="2" charset="0"/>
              </a:rPr>
              <a:t>পরিসংখ্যান</a:t>
            </a:r>
            <a:endParaRPr lang="en-US" sz="6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00200"/>
            <a:ext cx="8229600" cy="4571999"/>
          </a:xfrm>
        </p:spPr>
      </p:pic>
    </p:spTree>
    <p:extLst>
      <p:ext uri="{BB962C8B-B14F-4D97-AF65-F5344CB8AC3E}">
        <p14:creationId xmlns:p14="http://schemas.microsoft.com/office/powerpoint/2010/main" val="341108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পরিসংখ্যান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828800"/>
            <a:ext cx="8458200" cy="4876800"/>
          </a:xfrm>
        </p:spPr>
      </p:pic>
    </p:spTree>
    <p:extLst>
      <p:ext uri="{BB962C8B-B14F-4D97-AF65-F5344CB8AC3E}">
        <p14:creationId xmlns:p14="http://schemas.microsoft.com/office/powerpoint/2010/main" val="3712247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অনুসন্ধান :পরিসংখ্যান 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: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990600"/>
            <a:ext cx="8534400" cy="5334000"/>
          </a:xfrm>
        </p:spPr>
      </p:pic>
      <p:sp>
        <p:nvSpPr>
          <p:cNvPr id="6" name="Rectangle 5"/>
          <p:cNvSpPr/>
          <p:nvPr/>
        </p:nvSpPr>
        <p:spPr>
          <a:xfrm>
            <a:off x="3904990" y="3244334"/>
            <a:ext cx="13340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: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অনুসন্ধান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292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>
                <a:latin typeface="NikoshBAN" pitchFamily="2" charset="0"/>
                <a:cs typeface="NikoshBAN" pitchFamily="2" charset="0"/>
              </a:rPr>
              <a:t>:পরিসংখ্যান</a:t>
            </a:r>
            <a:endParaRPr lang="en-US" sz="13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752600"/>
            <a:ext cx="8534400" cy="4648200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523445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657"/>
            <a:ext cx="8229600" cy="11430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পরিসংখ্যান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81137"/>
            <a:ext cx="8229600" cy="4767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085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latin typeface="NikoshBAN" pitchFamily="2" charset="0"/>
                <a:cs typeface="NikoshBAN" pitchFamily="2" charset="0"/>
              </a:rPr>
              <a:t>: :পরিসংখ্যান </a:t>
            </a:r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50" y="1447800"/>
            <a:ext cx="8686800" cy="5181600"/>
          </a:xfrm>
        </p:spPr>
      </p:pic>
    </p:spTree>
    <p:extLst>
      <p:ext uri="{BB962C8B-B14F-4D97-AF65-F5344CB8AC3E}">
        <p14:creationId xmlns:p14="http://schemas.microsoft.com/office/powerpoint/2010/main" val="3185798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পরিসংখ্যান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143000"/>
            <a:ext cx="8077200" cy="5562600"/>
          </a:xfrm>
        </p:spPr>
      </p:pic>
    </p:spTree>
    <p:extLst>
      <p:ext uri="{BB962C8B-B14F-4D97-AF65-F5344CB8AC3E}">
        <p14:creationId xmlns:p14="http://schemas.microsoft.com/office/powerpoint/2010/main" val="4049865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পরিসংখ্যান 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600200"/>
            <a:ext cx="8001000" cy="5105399"/>
          </a:xfrm>
        </p:spPr>
      </p:pic>
    </p:spTree>
    <p:extLst>
      <p:ext uri="{BB962C8B-B14F-4D97-AF65-F5344CB8AC3E}">
        <p14:creationId xmlns:p14="http://schemas.microsoft.com/office/powerpoint/2010/main" val="297527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8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পরিসংখ্যান </a:t>
            </a:r>
            <a:endParaRPr lang="en-US" sz="8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371600"/>
            <a:ext cx="8458200" cy="5257800"/>
          </a:xfrm>
        </p:spPr>
      </p:pic>
    </p:spTree>
    <p:extLst>
      <p:ext uri="{BB962C8B-B14F-4D97-AF65-F5344CB8AC3E}">
        <p14:creationId xmlns:p14="http://schemas.microsoft.com/office/powerpoint/2010/main" val="4056977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70104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পরিসংখ্যান 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7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95400"/>
            <a:ext cx="8534400" cy="5334000"/>
          </a:xfrm>
        </p:spPr>
      </p:pic>
    </p:spTree>
    <p:extLst>
      <p:ext uri="{BB962C8B-B14F-4D97-AF65-F5344CB8AC3E}">
        <p14:creationId xmlns:p14="http://schemas.microsoft.com/office/powerpoint/2010/main" val="794126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 পরিসংখ্যান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371600"/>
            <a:ext cx="8458200" cy="5181600"/>
          </a:xfrm>
        </p:spPr>
      </p:pic>
    </p:spTree>
    <p:extLst>
      <p:ext uri="{BB962C8B-B14F-4D97-AF65-F5344CB8AC3E}">
        <p14:creationId xmlns:p14="http://schemas.microsoft.com/office/powerpoint/2010/main" val="258935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 পরিসংখ্যান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371600"/>
            <a:ext cx="7696200" cy="5486400"/>
          </a:xfrm>
        </p:spPr>
      </p:pic>
    </p:spTree>
    <p:extLst>
      <p:ext uri="{BB962C8B-B14F-4D97-AF65-F5344CB8AC3E}">
        <p14:creationId xmlns:p14="http://schemas.microsoft.com/office/powerpoint/2010/main" val="230377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পাইচিত্র </a:t>
            </a:r>
            <a:endParaRPr lang="en-US" sz="5400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524001"/>
            <a:ext cx="7543800" cy="5181600"/>
          </a:xfrm>
        </p:spPr>
      </p:pic>
    </p:spTree>
    <p:extLst>
      <p:ext uri="{BB962C8B-B14F-4D97-AF65-F5344CB8AC3E}">
        <p14:creationId xmlns:p14="http://schemas.microsoft.com/office/powerpoint/2010/main" val="364416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পরিসংখ্যান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371600"/>
            <a:ext cx="8229600" cy="5181600"/>
          </a:xfrm>
        </p:spPr>
      </p:pic>
    </p:spTree>
    <p:extLst>
      <p:ext uri="{BB962C8B-B14F-4D97-AF65-F5344CB8AC3E}">
        <p14:creationId xmlns:p14="http://schemas.microsoft.com/office/powerpoint/2010/main" val="45699603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পরিসংখ্যান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600200"/>
            <a:ext cx="8382000" cy="4800599"/>
          </a:xfrm>
        </p:spPr>
      </p:pic>
    </p:spTree>
    <p:extLst>
      <p:ext uri="{BB962C8B-B14F-4D97-AF65-F5344CB8AC3E}">
        <p14:creationId xmlns:p14="http://schemas.microsoft.com/office/powerpoint/2010/main" val="389190663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পরিসংখ্যান </a:t>
            </a:r>
            <a:endParaRPr lang="en-US" sz="6000" dirty="0">
              <a:solidFill>
                <a:srgbClr val="FF0000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00200"/>
            <a:ext cx="8305800" cy="4876799"/>
          </a:xfrm>
        </p:spPr>
      </p:pic>
    </p:spTree>
    <p:extLst>
      <p:ext uri="{BB962C8B-B14F-4D97-AF65-F5344CB8AC3E}">
        <p14:creationId xmlns:p14="http://schemas.microsoft.com/office/powerpoint/2010/main" val="4247112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পরিসংখ্যান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371600"/>
            <a:ext cx="8077200" cy="5105400"/>
          </a:xfrm>
        </p:spPr>
      </p:pic>
    </p:spTree>
    <p:extLst>
      <p:ext uri="{BB962C8B-B14F-4D97-AF65-F5344CB8AC3E}">
        <p14:creationId xmlns:p14="http://schemas.microsoft.com/office/powerpoint/2010/main" val="44937026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একক কাজ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400"/>
            <a:ext cx="9144000" cy="5943600"/>
          </a:xfrm>
        </p:spPr>
      </p:pic>
    </p:spTree>
    <p:extLst>
      <p:ext uri="{BB962C8B-B14F-4D97-AF65-F5344CB8AC3E}">
        <p14:creationId xmlns:p14="http://schemas.microsoft.com/office/powerpoint/2010/main" val="11252493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একক কাজ:</a:t>
            </a:r>
            <a:endParaRPr lang="en-US" sz="8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4800" dirty="0" smtClean="0">
                <a:latin typeface="+mj-lt"/>
                <a:cs typeface="Times New Roman" pitchFamily="18" charset="0"/>
              </a:rPr>
              <a:t>44, 4৪,46,46, 4</a:t>
            </a:r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4800" dirty="0" smtClean="0">
                <a:latin typeface="+mj-lt"/>
                <a:cs typeface="Times New Roman" pitchFamily="18" charset="0"/>
              </a:rPr>
              <a:t>, 57, 47, 55, 67,43,65,65,46,56,57,47,57,65,62,65                                     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ক. মধ্যক নির্ণয় কর ।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খ প্রচুরক নির্ণয় কর ।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গ . গড় নির্ণয় কর ।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538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9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8991600" cy="5257800"/>
          </a:xfrm>
        </p:spPr>
      </p:pic>
    </p:spTree>
    <p:extLst>
      <p:ext uri="{BB962C8B-B14F-4D97-AF65-F5344CB8AC3E}">
        <p14:creationId xmlns:p14="http://schemas.microsoft.com/office/powerpoint/2010/main" val="21306938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3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13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6000" dirty="0" smtClean="0">
                <a:latin typeface="+mj-lt"/>
                <a:cs typeface="Times New Roman" pitchFamily="18" charset="0"/>
              </a:rPr>
              <a:t> 50 , 60 , 70 , 65, 40, 70 , 80 ,75,60</a:t>
            </a:r>
            <a:r>
              <a:rPr lang="en-US" sz="6000" dirty="0">
                <a:latin typeface="+mj-lt"/>
                <a:cs typeface="NikoshBAN" pitchFamily="2" charset="0"/>
              </a:rPr>
              <a:t>,</a:t>
            </a:r>
            <a:r>
              <a:rPr lang="en-US" sz="6000" dirty="0" smtClean="0">
                <a:latin typeface="+mj-lt"/>
                <a:cs typeface="NikoshBAN" pitchFamily="2" charset="0"/>
              </a:rPr>
              <a:t> 70,80,</a:t>
            </a:r>
            <a:r>
              <a:rPr lang="en-US" sz="6000" dirty="0" smtClean="0">
                <a:latin typeface="+mj-lt"/>
                <a:cs typeface="Times New Roman" pitchFamily="18" charset="0"/>
              </a:rPr>
              <a:t>65,65,75,65,55,90</a:t>
            </a:r>
          </a:p>
          <a:p>
            <a:r>
              <a:rPr lang="en-US" sz="6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এর মধ্যক , প্রচুরক ও গড় নির্ণয় কর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4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মুল্যায়ন :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6000" dirty="0" smtClean="0">
                <a:latin typeface="NikoshBAN" pitchFamily="2" charset="0"/>
                <a:cs typeface="NikoshBAN" pitchFamily="2" charset="0"/>
              </a:rPr>
              <a:t>ক. পরিসংখ্যান  কী ?</a:t>
            </a:r>
          </a:p>
          <a:p>
            <a:r>
              <a:rPr lang="en-US" sz="6000" dirty="0" smtClean="0">
                <a:latin typeface="NikoshBAN" pitchFamily="2" charset="0"/>
                <a:cs typeface="NikoshBAN" pitchFamily="2" charset="0"/>
              </a:rPr>
              <a:t>খ</a:t>
            </a:r>
            <a:r>
              <a:rPr lang="en-US" sz="6000" dirty="0">
                <a:latin typeface="NikoshBAN" pitchFamily="2" charset="0"/>
                <a:cs typeface="NikoshBAN" pitchFamily="2" charset="0"/>
              </a:rPr>
              <a:t>. 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en-US" sz="6000" dirty="0">
                <a:latin typeface="NikoshBAN" pitchFamily="2" charset="0"/>
                <a:cs typeface="NikoshBAN" pitchFamily="2" charset="0"/>
              </a:rPr>
              <a:t>পরিসর কী 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r>
              <a:rPr lang="en-US" sz="6000" dirty="0" smtClean="0">
                <a:latin typeface="NikoshBAN" pitchFamily="2" charset="0"/>
                <a:cs typeface="NikoshBAN" pitchFamily="2" charset="0"/>
              </a:rPr>
              <a:t>গ. কেন্দ্রীয় প্রবণতা কী ?কয়টি ও কী কী ?</a:t>
            </a:r>
          </a:p>
          <a:p>
            <a:r>
              <a:rPr lang="en-US" sz="6000" dirty="0" smtClean="0">
                <a:latin typeface="NikoshBAN" pitchFamily="2" charset="0"/>
                <a:cs typeface="NikoshBAN" pitchFamily="2" charset="0"/>
              </a:rPr>
              <a:t>গ.বিচিছন্ন ওঅবিচিছন্ন চলক কী ?</a:t>
            </a:r>
          </a:p>
        </p:txBody>
      </p:sp>
    </p:spTree>
    <p:extLst>
      <p:ext uri="{BB962C8B-B14F-4D97-AF65-F5344CB8AC3E}">
        <p14:creationId xmlns:p14="http://schemas.microsoft.com/office/powerpoint/2010/main" val="1709840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latin typeface="NikoshBAN" pitchFamily="2" charset="0"/>
                <a:cs typeface="NikoshBAN" pitchFamily="2" charset="0"/>
              </a:rPr>
              <a:t>বাড়ীর কাজ </a:t>
            </a:r>
            <a:endParaRPr lang="en-US" sz="4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9144000" cy="5334000"/>
          </a:xfrm>
        </p:spPr>
      </p:pic>
    </p:spTree>
    <p:extLst>
      <p:ext uri="{BB962C8B-B14F-4D97-AF65-F5344CB8AC3E}">
        <p14:creationId xmlns:p14="http://schemas.microsoft.com/office/powerpoint/2010/main" val="17074906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বাড়ীর কাজ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+mj-lt"/>
                <a:cs typeface="NikoshBAN" pitchFamily="2" charset="0"/>
              </a:rPr>
              <a:t>70,90,40,70,60,50,60,40,60,70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.এর মধ্যক , প্রচুরক এবং গড় নির্ণয় কর 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20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7214" y="914400"/>
            <a:ext cx="8229600" cy="1143000"/>
          </a:xfrm>
        </p:spPr>
        <p:txBody>
          <a:bodyPr>
            <a:noAutofit/>
          </a:bodyPr>
          <a:lstStyle/>
          <a:p>
            <a:r>
              <a:rPr lang="en-US" sz="8800" dirty="0" smtClean="0">
                <a:latin typeface="NikoshBAN" pitchFamily="2" charset="0"/>
                <a:cs typeface="NikoshBAN" pitchFamily="2" charset="0"/>
              </a:rPr>
              <a:t> সকলকে ধন্যবাদ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152" y="2743200"/>
            <a:ext cx="4308624" cy="1905000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4" y="2133600"/>
            <a:ext cx="9144000" cy="4724400"/>
          </a:xfrm>
        </p:spPr>
      </p:pic>
    </p:spTree>
    <p:extLst>
      <p:ext uri="{BB962C8B-B14F-4D97-AF65-F5344CB8AC3E}">
        <p14:creationId xmlns:p14="http://schemas.microsoft.com/office/powerpoint/2010/main" val="341238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723</TotalTime>
  <Words>254</Words>
  <Application>Microsoft Office PowerPoint</Application>
  <PresentationFormat>On-screen Show (4:3)</PresentationFormat>
  <Paragraphs>70</Paragraphs>
  <Slides>39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সকল শিক্ষার্থীদের আন্তরিক শুভেচ্ছা ও অভিনন্দন ।</vt:lpstr>
      <vt:lpstr>PowerPoint Presentation</vt:lpstr>
      <vt:lpstr>                  শিক্ষক পরিচিতি   </vt:lpstr>
      <vt:lpstr>                       পাঠ পরিচিতি </vt:lpstr>
      <vt:lpstr>পরিসংখ্যান</vt:lpstr>
      <vt:lpstr>পরিসংখ্যান</vt:lpstr>
      <vt:lpstr>:পরিসংখ্যান</vt:lpstr>
      <vt:lpstr>পরিসংখ্যান</vt:lpstr>
      <vt:lpstr>পরিসংখ্যান </vt:lpstr>
      <vt:lpstr>পাঠ ঘোষনা  :পরিসংখ্যান </vt:lpstr>
      <vt:lpstr>শিখনফল :</vt:lpstr>
      <vt:lpstr>পরিসংখ্যান </vt:lpstr>
      <vt:lpstr>:পরিসংখ্যান</vt:lpstr>
      <vt:lpstr>পরিসংখ্যান</vt:lpstr>
      <vt:lpstr>পরিসংখ্যান</vt:lpstr>
      <vt:lpstr>পরিসংখ্যান </vt:lpstr>
      <vt:lpstr>: তথ্য অনুসন্ধান :পরিসংখ্যান :</vt:lpstr>
      <vt:lpstr>:পরিসংখ্যান</vt:lpstr>
      <vt:lpstr>পরিসংখ্যান</vt:lpstr>
      <vt:lpstr>: :পরিসংখ্যান </vt:lpstr>
      <vt:lpstr>পরিসংখ্যান </vt:lpstr>
      <vt:lpstr>পরিসংখ্যান </vt:lpstr>
      <vt:lpstr>: পরিসংখ্যান </vt:lpstr>
      <vt:lpstr> পরিসংখ্যান </vt:lpstr>
      <vt:lpstr> পরিসংখ্যান </vt:lpstr>
      <vt:lpstr> পরিসংখ্যান </vt:lpstr>
      <vt:lpstr>পাইচিত্র </vt:lpstr>
      <vt:lpstr>পরিসংখ্যান </vt:lpstr>
      <vt:lpstr>পরিসংখ্যান </vt:lpstr>
      <vt:lpstr>পরিসংখ্যান </vt:lpstr>
      <vt:lpstr>পরিসংখ্যান </vt:lpstr>
      <vt:lpstr>একক কাজ</vt:lpstr>
      <vt:lpstr>একক কাজ:</vt:lpstr>
      <vt:lpstr>দলীয় কাজ </vt:lpstr>
      <vt:lpstr>দলীয় কাজ </vt:lpstr>
      <vt:lpstr>মুল্যায়ন :</vt:lpstr>
      <vt:lpstr>বাড়ীর কাজ </vt:lpstr>
      <vt:lpstr>বাড়ীর কাজ </vt:lpstr>
      <vt:lpstr> সকলকে ধন্যবাদ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সকল শিক্ষাথীদের আন্তরিক শুভেচছা ও অভিন্দন</dc:title>
  <dc:creator>FAHMIDA</dc:creator>
  <cp:lastModifiedBy>FAHMIDA</cp:lastModifiedBy>
  <cp:revision>327</cp:revision>
  <dcterms:created xsi:type="dcterms:W3CDTF">2006-08-16T00:00:00Z</dcterms:created>
  <dcterms:modified xsi:type="dcterms:W3CDTF">2024-03-14T14:37:05Z</dcterms:modified>
</cp:coreProperties>
</file>