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22"/>
  </p:notesMasterIdLst>
  <p:sldIdLst>
    <p:sldId id="280" r:id="rId2"/>
    <p:sldId id="279" r:id="rId3"/>
    <p:sldId id="260" r:id="rId4"/>
    <p:sldId id="257" r:id="rId5"/>
    <p:sldId id="262" r:id="rId6"/>
    <p:sldId id="263" r:id="rId7"/>
    <p:sldId id="261" r:id="rId8"/>
    <p:sldId id="264" r:id="rId9"/>
    <p:sldId id="265" r:id="rId10"/>
    <p:sldId id="268" r:id="rId11"/>
    <p:sldId id="269" r:id="rId12"/>
    <p:sldId id="266" r:id="rId13"/>
    <p:sldId id="273" r:id="rId14"/>
    <p:sldId id="272" r:id="rId15"/>
    <p:sldId id="274" r:id="rId16"/>
    <p:sldId id="267" r:id="rId17"/>
    <p:sldId id="275" r:id="rId18"/>
    <p:sldId id="270" r:id="rId19"/>
    <p:sldId id="276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85238-BCDA-43AE-BF06-FAD2DED6EA1C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EF652-7773-48AC-AD63-F493D168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9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EF652-7773-48AC-AD63-F493D168C9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1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EF652-7773-48AC-AD63-F493D168C99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1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83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01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07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2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09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8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0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1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21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A2A74886-BC1B-496A-9F58-E1CFBDC87E96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6DD7E261-9804-4484-B26A-D463ED003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hoshanhabib1985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176501"/>
            <a:ext cx="8991600" cy="28575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4">
              <a:avLst/>
            </a:prstTxWarp>
          </a:bodyPr>
          <a:lstStyle/>
          <a:p>
            <a:pPr algn="ctr"/>
            <a:r>
              <a:rPr lang="en-US" sz="4400" b="1" cap="none" spc="50" dirty="0" err="1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সবাইকে</a:t>
            </a:r>
            <a:endParaRPr lang="en-US" sz="4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আপনি কিভাবে ফুলের ছবি তুলবেন? - Qu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29" y="3048000"/>
            <a:ext cx="1987058" cy="302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আপনি কিভাবে ফুলের ছবি তুলবেন? - Qu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87" y="3047999"/>
            <a:ext cx="1987058" cy="302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আপনি কিভাবে ফুলের ছবি তুলবেন? - Qu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045" y="3047998"/>
            <a:ext cx="2423754" cy="302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আপনি কিভাবে ফুলের ছবি তুলবেন? - Qu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3047999"/>
            <a:ext cx="2063257" cy="302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016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" b="24920"/>
          <a:stretch/>
        </p:blipFill>
        <p:spPr>
          <a:xfrm>
            <a:off x="228600" y="228600"/>
            <a:ext cx="1523998" cy="1554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" b="24920"/>
          <a:stretch/>
        </p:blipFill>
        <p:spPr>
          <a:xfrm>
            <a:off x="7391403" y="228599"/>
            <a:ext cx="1523998" cy="15547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" b="24920"/>
          <a:stretch/>
        </p:blipFill>
        <p:spPr>
          <a:xfrm>
            <a:off x="228600" y="5136195"/>
            <a:ext cx="1523998" cy="1554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" b="24920"/>
          <a:stretch/>
        </p:blipFill>
        <p:spPr>
          <a:xfrm>
            <a:off x="7391403" y="5136194"/>
            <a:ext cx="1523998" cy="15547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55954" y="1494749"/>
            <a:ext cx="60320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মোঃআহসান </a:t>
            </a:r>
            <a:r>
              <a:rPr lang="en-US" sz="4000" dirty="0" err="1">
                <a:solidFill>
                  <a:srgbClr val="FFFF00"/>
                </a:solidFill>
              </a:rPr>
              <a:t>হাবিব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3600" dirty="0"/>
              <a:t>সহকারী শিক্ষক </a:t>
            </a:r>
          </a:p>
          <a:p>
            <a:pPr algn="ctr"/>
            <a:r>
              <a:rPr lang="en-US" sz="3600" dirty="0">
                <a:solidFill>
                  <a:srgbClr val="00B050"/>
                </a:solidFill>
              </a:rPr>
              <a:t>৬২নং </a:t>
            </a:r>
            <a:r>
              <a:rPr lang="en-US" sz="3600" dirty="0" err="1">
                <a:solidFill>
                  <a:srgbClr val="00B050"/>
                </a:solidFill>
              </a:rPr>
              <a:t>আড়িয়া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দাখিল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মাদ্রাসা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en-US" sz="3600" dirty="0" err="1"/>
              <a:t>তিতুদহ</a:t>
            </a:r>
            <a:r>
              <a:rPr lang="en-US" sz="3600" dirty="0"/>
              <a:t> </a:t>
            </a:r>
            <a:r>
              <a:rPr lang="en-US" sz="3600" dirty="0" err="1"/>
              <a:t>চুয়াডাংগা</a:t>
            </a:r>
            <a:endParaRPr lang="en-US" sz="3600" dirty="0"/>
          </a:p>
          <a:p>
            <a:pPr algn="ctr"/>
            <a:r>
              <a:rPr lang="en-US" sz="3600" dirty="0">
                <a:solidFill>
                  <a:srgbClr val="7030A0"/>
                </a:solidFill>
              </a:rPr>
              <a:t>ই-</a:t>
            </a:r>
            <a:r>
              <a:rPr lang="en-US" sz="3600" dirty="0" err="1">
                <a:solidFill>
                  <a:srgbClr val="7030A0"/>
                </a:solidFill>
              </a:rPr>
              <a:t>মেইল</a:t>
            </a:r>
            <a:r>
              <a:rPr lang="en-US" sz="3600" dirty="0"/>
              <a:t> </a:t>
            </a:r>
            <a:r>
              <a:rPr lang="en-US" sz="2800" dirty="0" smtClean="0">
                <a:hlinkClick r:id="rId3"/>
              </a:rPr>
              <a:t>ahoshanhabib1985@gmail.com</a:t>
            </a:r>
            <a:endParaRPr lang="en-US" sz="2800" dirty="0"/>
          </a:p>
          <a:p>
            <a:pPr algn="ctr"/>
            <a:r>
              <a:rPr lang="en-US" sz="3600" dirty="0" err="1"/>
              <a:t>মোবাইল</a:t>
            </a:r>
            <a:r>
              <a:rPr lang="en-US" sz="3600" dirty="0"/>
              <a:t> -</a:t>
            </a:r>
            <a:r>
              <a:rPr lang="en-US" sz="3600" dirty="0" smtClean="0"/>
              <a:t>০১৯১৭৮৭৮১৯১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301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28600"/>
            <a:ext cx="8610600" cy="6096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</a:rPr>
              <a:t>বিষয়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পরিচিতিঃ</a:t>
            </a:r>
            <a:r>
              <a:rPr lang="en-US" sz="3200" dirty="0" err="1" smtClean="0">
                <a:solidFill>
                  <a:srgbClr val="7030A0"/>
                </a:solidFill>
              </a:rPr>
              <a:t>ইতিহাসও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</a:rPr>
              <a:t>সামাজিকবিজ্ঞান</a:t>
            </a:r>
            <a:endParaRPr lang="en-US" sz="3200" dirty="0" smtClean="0">
              <a:solidFill>
                <a:srgbClr val="7030A0"/>
              </a:solidFill>
            </a:endParaRP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শ্রেণিঃ৭ম</a:t>
            </a: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</a:rPr>
              <a:t>শিখন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অভিজ্ঞতাঃসম্পদের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কথা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পিরিয়ড-৩য় </a:t>
            </a: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সময়-৪০মিনিট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তারিখ-০২-০৫-২০২৪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0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239798"/>
            <a:ext cx="8001000" cy="54920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95400" y="304800"/>
            <a:ext cx="2692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চিত্রগুলো</a:t>
            </a:r>
            <a:r>
              <a:rPr lang="en-US" sz="2000" dirty="0" smtClean="0"/>
              <a:t> </a:t>
            </a:r>
            <a:r>
              <a:rPr lang="en-US" sz="2000" dirty="0" err="1" smtClean="0"/>
              <a:t>লক্ষ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করঃ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83820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চিত্র</a:t>
            </a:r>
            <a:r>
              <a:rPr lang="en-US" dirty="0" smtClean="0"/>
              <a:t> -০১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50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72" y="1284123"/>
            <a:ext cx="7889539" cy="47356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67200" y="664647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dirty="0">
                <a:solidFill>
                  <a:prstClr val="black"/>
                </a:solidFill>
              </a:rPr>
              <a:t>চিত্র-০২</a:t>
            </a:r>
          </a:p>
        </p:txBody>
      </p:sp>
    </p:spTree>
    <p:extLst>
      <p:ext uri="{BB962C8B-B14F-4D97-AF65-F5344CB8AC3E}">
        <p14:creationId xmlns:p14="http://schemas.microsoft.com/office/powerpoint/2010/main" val="50757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5" r="56502"/>
          <a:stretch/>
        </p:blipFill>
        <p:spPr>
          <a:xfrm>
            <a:off x="1976826" y="721518"/>
            <a:ext cx="4724400" cy="4648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976826" y="5426919"/>
            <a:ext cx="5105400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পণ্য</a:t>
            </a:r>
            <a:r>
              <a:rPr lang="en-US" sz="2800" dirty="0"/>
              <a:t> </a:t>
            </a:r>
            <a:r>
              <a:rPr lang="en-US" sz="2800" dirty="0" err="1"/>
              <a:t>গুলো</a:t>
            </a:r>
            <a:r>
              <a:rPr lang="en-US" sz="2800" dirty="0"/>
              <a:t> </a:t>
            </a:r>
            <a:r>
              <a:rPr lang="en-US" sz="2800" dirty="0" err="1"/>
              <a:t>সেই</a:t>
            </a:r>
            <a:r>
              <a:rPr lang="en-US" sz="2800" dirty="0"/>
              <a:t> </a:t>
            </a:r>
            <a:r>
              <a:rPr lang="en-US" sz="2800" dirty="0" err="1"/>
              <a:t>ব্যাক্তি</a:t>
            </a:r>
            <a:r>
              <a:rPr lang="en-US" sz="2800" dirty="0"/>
              <a:t> </a:t>
            </a:r>
            <a:r>
              <a:rPr lang="en-US" sz="2800" dirty="0" err="1"/>
              <a:t>কিনবে</a:t>
            </a:r>
            <a:r>
              <a:rPr lang="en-US" sz="2800" dirty="0"/>
              <a:t> </a:t>
            </a:r>
            <a:r>
              <a:rPr lang="en-US" sz="2800" dirty="0" err="1"/>
              <a:t>যার</a:t>
            </a:r>
            <a:r>
              <a:rPr lang="en-US" sz="2800" dirty="0"/>
              <a:t> </a:t>
            </a:r>
            <a:r>
              <a:rPr lang="en-US" sz="2800" dirty="0" err="1"/>
              <a:t>অভাব</a:t>
            </a:r>
            <a:r>
              <a:rPr lang="en-US" sz="2800" dirty="0"/>
              <a:t> </a:t>
            </a:r>
            <a:r>
              <a:rPr lang="en-US" sz="2800" dirty="0" err="1"/>
              <a:t>রয়েছে</a:t>
            </a:r>
            <a:r>
              <a:rPr lang="en-US" sz="2800" dirty="0"/>
              <a:t> 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710310" y="29498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চিত্র-০৩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29526" y="5319197"/>
            <a:ext cx="2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392" y="1066800"/>
            <a:ext cx="2521844" cy="646331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</a:rPr>
              <a:t>পাঠের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শিরো</a:t>
            </a:r>
            <a:r>
              <a:rPr lang="en-US" sz="5400" dirty="0" err="1" smtClean="0">
                <a:solidFill>
                  <a:srgbClr val="FF0000"/>
                </a:solidFill>
              </a:rPr>
              <a:t>নামঃ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1828800"/>
            <a:ext cx="5486400" cy="1219200"/>
          </a:xfrm>
          <a:prstGeom prst="rect">
            <a:avLst/>
          </a:prstGeom>
        </p:spPr>
        <p:txBody>
          <a:bodyPr wrap="square">
            <a:prstTxWarp prst="textDeflateBottom">
              <a:avLst>
                <a:gd name="adj" fmla="val 100000"/>
              </a:avLst>
            </a:prstTxWarp>
            <a:spAutoFit/>
          </a:bodyPr>
          <a:lstStyle/>
          <a:p>
            <a:pPr lvl="0"/>
            <a:r>
              <a:rPr lang="en-US" sz="2400" dirty="0" err="1" smtClean="0">
                <a:solidFill>
                  <a:srgbClr val="0070C0"/>
                </a:solidFill>
              </a:rPr>
              <a:t>বিভিন্ন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ধরনের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দ্রব্য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বা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পণ্য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সামগ্রী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2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762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শিখনফলঃ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1686501"/>
            <a:ext cx="58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সামগ্রী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85096" y="2362200"/>
            <a:ext cx="611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প্রাথমিক,মধ্যবর্তী</a:t>
            </a:r>
            <a:r>
              <a:rPr lang="en-US" dirty="0" smtClean="0"/>
              <a:t> ও </a:t>
            </a:r>
            <a:r>
              <a:rPr lang="en-US" dirty="0" err="1" smtClean="0"/>
              <a:t>চুড়ান্ত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তা</a:t>
            </a:r>
            <a:r>
              <a:rPr lang="en-US" dirty="0" smtClean="0"/>
              <a:t> </a:t>
            </a:r>
            <a:r>
              <a:rPr lang="en-US" dirty="0" err="1" smtClean="0"/>
              <a:t>ব্যাখ্যা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2971800"/>
            <a:ext cx="5322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পচনশীল</a:t>
            </a:r>
            <a:r>
              <a:rPr lang="en-US" dirty="0" smtClean="0"/>
              <a:t> ও </a:t>
            </a:r>
            <a:r>
              <a:rPr lang="en-US" dirty="0" err="1" smtClean="0"/>
              <a:t>অপচনশীল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সনাক্ত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942334" y="-1949326"/>
            <a:ext cx="932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সামগ্রী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20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762000"/>
            <a:ext cx="7772399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99000"/>
                  <a:lumMod val="76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/>
              <a:t>উপরের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জিনিসগুলো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প্রাত্যহিক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জীবনে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থাকি</a:t>
            </a:r>
            <a:r>
              <a:rPr lang="en-US" sz="2800" dirty="0" smtClean="0"/>
              <a:t> । </a:t>
            </a:r>
            <a:r>
              <a:rPr lang="en-US" sz="2800" dirty="0" err="1" smtClean="0"/>
              <a:t>এগুলোকে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বিভিন্ন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</a:t>
            </a:r>
            <a:r>
              <a:rPr lang="en-US" sz="2800" dirty="0" err="1" smtClean="0"/>
              <a:t>পণ্য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হিসেবে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বিবেচনা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থাকি</a:t>
            </a:r>
            <a:r>
              <a:rPr lang="en-US" sz="2800" dirty="0" smtClean="0"/>
              <a:t> । </a:t>
            </a:r>
            <a:r>
              <a:rPr lang="en-US" sz="2800" dirty="0" err="1" smtClean="0"/>
              <a:t>এই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দ্রব্যগুলোর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কিছু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সরাসরি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এবং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কিছু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সরাসরি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 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831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যে </a:t>
            </a:r>
            <a:r>
              <a:rPr lang="en-US" sz="2800" dirty="0" err="1" smtClean="0"/>
              <a:t>জিনিষ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বিক্রি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জন্য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তৈরি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বিনিময়</a:t>
            </a:r>
            <a:r>
              <a:rPr lang="en-US" sz="2800" dirty="0" smtClean="0"/>
              <a:t> </a:t>
            </a:r>
            <a:r>
              <a:rPr lang="en-US" sz="2800" dirty="0" err="1" smtClean="0"/>
              <a:t>মূল্য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রয়েছে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সেটি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পন্য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হিসেবে</a:t>
            </a:r>
            <a:r>
              <a:rPr lang="en-US" sz="2800" dirty="0" smtClean="0"/>
              <a:t>  </a:t>
            </a:r>
            <a:r>
              <a:rPr lang="en-US" sz="2800" dirty="0" err="1" smtClean="0"/>
              <a:t>আখ্যায়িত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 । যে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</a:t>
            </a:r>
            <a:r>
              <a:rPr lang="en-US" sz="2800" dirty="0" err="1" smtClean="0"/>
              <a:t>পন্য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সরাসরি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 </a:t>
            </a:r>
            <a:r>
              <a:rPr lang="en-US" sz="2800" dirty="0" err="1" smtClean="0"/>
              <a:t>চুড়ান্ত</a:t>
            </a:r>
            <a:r>
              <a:rPr lang="en-US" sz="2800" dirty="0" smtClean="0"/>
              <a:t> </a:t>
            </a:r>
            <a:r>
              <a:rPr lang="en-US" sz="2800" dirty="0" err="1" smtClean="0"/>
              <a:t>পন্য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।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যে </a:t>
            </a:r>
            <a:r>
              <a:rPr lang="en-US" sz="2800" dirty="0" err="1" smtClean="0"/>
              <a:t>গুলো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সরাসরি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 </a:t>
            </a:r>
            <a:r>
              <a:rPr lang="en-US" sz="2800" dirty="0" err="1" smtClean="0"/>
              <a:t>চুড়ান্ত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উৎপাদনে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থাকি</a:t>
            </a:r>
            <a:r>
              <a:rPr lang="en-US" sz="2800" dirty="0" smtClean="0"/>
              <a:t> </a:t>
            </a:r>
            <a:r>
              <a:rPr lang="en-US" sz="2800" dirty="0" err="1" smtClean="0"/>
              <a:t>সেগুলোকে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মধ্যবর্তি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বলে</a:t>
            </a:r>
            <a:r>
              <a:rPr lang="en-US" sz="2800" dirty="0" smtClean="0"/>
              <a:t> ।</a:t>
            </a:r>
            <a:r>
              <a:rPr lang="en-US" sz="2800" dirty="0" err="1" smtClean="0"/>
              <a:t>আর</a:t>
            </a:r>
            <a:r>
              <a:rPr lang="en-US" sz="2800" dirty="0" smtClean="0"/>
              <a:t> যে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গুলো</a:t>
            </a:r>
            <a:r>
              <a:rPr lang="en-US" sz="2800" dirty="0" smtClean="0"/>
              <a:t> </a:t>
            </a:r>
            <a:r>
              <a:rPr lang="en-US" sz="2800" dirty="0" err="1"/>
              <a:t>মধ্যবর্তি</a:t>
            </a:r>
            <a:r>
              <a:rPr lang="en-US" sz="2800" dirty="0"/>
              <a:t> </a:t>
            </a:r>
            <a:r>
              <a:rPr lang="en-US" sz="2800" dirty="0" err="1"/>
              <a:t>দ্রব্য</a:t>
            </a:r>
            <a:r>
              <a:rPr lang="en-US" sz="2800" dirty="0"/>
              <a:t> </a:t>
            </a:r>
            <a:r>
              <a:rPr lang="en-US" sz="2800" dirty="0" err="1" smtClean="0"/>
              <a:t>উৎপাদনে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ব্যাবহার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থাকি</a:t>
            </a:r>
            <a:r>
              <a:rPr lang="en-US" sz="2800" dirty="0" smtClean="0"/>
              <a:t> </a:t>
            </a:r>
            <a:r>
              <a:rPr lang="en-US" sz="2800" dirty="0" err="1" smtClean="0"/>
              <a:t>সেগুলোকে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প্রাথমিক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দ্রব্য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বলে</a:t>
            </a:r>
            <a:r>
              <a:rPr lang="en-US" sz="2800" dirty="0" smtClean="0"/>
              <a:t> 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156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1524000"/>
            <a:ext cx="84581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যে </a:t>
            </a:r>
            <a:r>
              <a:rPr lang="en-US" sz="3600" dirty="0" err="1" smtClean="0"/>
              <a:t>দ্রব্য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বা</a:t>
            </a:r>
            <a:r>
              <a:rPr lang="en-US" sz="3600" dirty="0" smtClean="0"/>
              <a:t> </a:t>
            </a:r>
            <a:r>
              <a:rPr lang="en-US" sz="3600" dirty="0" err="1" smtClean="0"/>
              <a:t>পন্য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গুলো</a:t>
            </a:r>
            <a:r>
              <a:rPr lang="en-US" sz="3600" dirty="0" smtClean="0"/>
              <a:t>  </a:t>
            </a:r>
            <a:r>
              <a:rPr lang="en-US" sz="3600" dirty="0" err="1" smtClean="0"/>
              <a:t>উৎপাদনের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সাথে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সাথেই</a:t>
            </a:r>
            <a:r>
              <a:rPr lang="en-US" sz="3600" dirty="0" smtClean="0"/>
              <a:t> </a:t>
            </a:r>
            <a:r>
              <a:rPr lang="en-US" sz="3600" dirty="0" err="1" smtClean="0"/>
              <a:t>ভোগ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হয়</a:t>
            </a:r>
            <a:r>
              <a:rPr lang="en-US" sz="3600" dirty="0" smtClean="0"/>
              <a:t> ,</a:t>
            </a:r>
            <a:r>
              <a:rPr lang="en-US" sz="3600" dirty="0" err="1" smtClean="0"/>
              <a:t>তা</a:t>
            </a:r>
            <a:r>
              <a:rPr lang="en-US" sz="3600" dirty="0" smtClean="0"/>
              <a:t> </a:t>
            </a:r>
            <a:r>
              <a:rPr lang="en-US" sz="3600" dirty="0" err="1" smtClean="0"/>
              <a:t>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হলে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ভোগের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উপযুক্ত</a:t>
            </a:r>
            <a:r>
              <a:rPr lang="en-US" sz="3600" dirty="0" smtClean="0"/>
              <a:t> </a:t>
            </a:r>
            <a:r>
              <a:rPr lang="en-US" sz="3600" dirty="0" err="1" smtClean="0"/>
              <a:t>থাকে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সেগুলোকে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পচনশীল</a:t>
            </a:r>
            <a:r>
              <a:rPr lang="en-US" sz="3600" dirty="0" smtClean="0"/>
              <a:t> </a:t>
            </a:r>
            <a:r>
              <a:rPr lang="en-US" sz="3600" dirty="0" err="1" smtClean="0"/>
              <a:t>দ্রব্য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বা</a:t>
            </a:r>
            <a:r>
              <a:rPr lang="en-US" sz="3600" dirty="0" smtClean="0"/>
              <a:t> </a:t>
            </a:r>
            <a:r>
              <a:rPr lang="en-US" sz="3600" dirty="0" err="1" smtClean="0"/>
              <a:t>পন্য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বলে</a:t>
            </a:r>
            <a:r>
              <a:rPr lang="en-US" sz="3600" dirty="0" smtClean="0"/>
              <a:t> ।</a:t>
            </a:r>
          </a:p>
          <a:p>
            <a:pPr algn="just"/>
            <a:r>
              <a:rPr lang="en-US" sz="3600" dirty="0" err="1" smtClean="0"/>
              <a:t>আর</a:t>
            </a:r>
            <a:r>
              <a:rPr lang="en-US" sz="3600" dirty="0" smtClean="0"/>
              <a:t> যে </a:t>
            </a:r>
            <a:r>
              <a:rPr lang="en-US" sz="3600" dirty="0" err="1" smtClean="0"/>
              <a:t>দ্রব্য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বা</a:t>
            </a:r>
            <a:r>
              <a:rPr lang="en-US" sz="3600" dirty="0" smtClean="0"/>
              <a:t> </a:t>
            </a:r>
            <a:r>
              <a:rPr lang="en-US" sz="3600" dirty="0" err="1" smtClean="0"/>
              <a:t>পণ্য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উৎপাদনের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পচে</a:t>
            </a:r>
            <a:r>
              <a:rPr lang="en-US" sz="3600" dirty="0" smtClean="0"/>
              <a:t> </a:t>
            </a:r>
            <a:r>
              <a:rPr lang="en-US" sz="3600" dirty="0" err="1" smtClean="0"/>
              <a:t>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সেগুলোকে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অপচনশীল</a:t>
            </a:r>
            <a:r>
              <a:rPr lang="en-US" sz="3600" dirty="0" smtClean="0"/>
              <a:t> </a:t>
            </a:r>
            <a:r>
              <a:rPr lang="en-US" sz="3600" dirty="0" err="1" smtClean="0"/>
              <a:t>দ্রব্য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বা</a:t>
            </a:r>
            <a:r>
              <a:rPr lang="en-US" sz="3600" dirty="0" smtClean="0"/>
              <a:t> </a:t>
            </a:r>
            <a:r>
              <a:rPr lang="en-US" sz="3600" dirty="0" err="1" smtClean="0"/>
              <a:t>পণ্য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বলে</a:t>
            </a:r>
            <a:r>
              <a:rPr lang="en-US" sz="3600" dirty="0" smtClean="0"/>
              <a:t>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3931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92632" y="1002268"/>
            <a:ext cx="3307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নিচের</a:t>
            </a:r>
            <a:r>
              <a:rPr lang="en-US" dirty="0" smtClean="0"/>
              <a:t> </a:t>
            </a:r>
            <a:r>
              <a:rPr lang="en-US" dirty="0" err="1" smtClean="0"/>
              <a:t>ছকটি</a:t>
            </a:r>
            <a:r>
              <a:rPr lang="en-US" dirty="0" smtClean="0"/>
              <a:t> </a:t>
            </a:r>
            <a:r>
              <a:rPr lang="en-US" dirty="0" err="1" smtClean="0"/>
              <a:t>পূরন</a:t>
            </a:r>
            <a:r>
              <a:rPr lang="en-US" dirty="0" smtClean="0"/>
              <a:t> </a:t>
            </a:r>
            <a:r>
              <a:rPr lang="en-US" dirty="0" err="1" smtClean="0"/>
              <a:t>করঃ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544126"/>
              </p:ext>
            </p:extLst>
          </p:nvPr>
        </p:nvGraphicFramePr>
        <p:xfrm>
          <a:off x="762000" y="1752600"/>
          <a:ext cx="7299642" cy="2725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99"/>
                <a:gridCol w="3352801"/>
                <a:gridCol w="2803842"/>
              </a:tblGrid>
              <a:tr h="6619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সরাসরি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ব্যবহার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করি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সরাসরি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err="1" smtClean="0"/>
                        <a:t>ব্যবহার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করি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না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7300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০১।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710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০২।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6190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০৩।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209800" y="457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65758" y="281929"/>
            <a:ext cx="24060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i="1" u="sng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একক</a:t>
            </a:r>
            <a:r>
              <a:rPr lang="en-US" sz="2400" i="1" u="sng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en-US" sz="2400" i="1" u="sng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কাজঃ</a:t>
            </a:r>
            <a:endParaRPr lang="en-US" sz="2400" i="1" u="sng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3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914400"/>
            <a:ext cx="3520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</a:rPr>
              <a:t>তোমাদের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উত্তরের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সাথে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মিলিয়ে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নাও</a:t>
            </a:r>
            <a:r>
              <a:rPr lang="en-US" sz="2400" dirty="0">
                <a:solidFill>
                  <a:srgbClr val="002060"/>
                </a:solidFill>
              </a:rPr>
              <a:t>-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930179"/>
              </p:ext>
            </p:extLst>
          </p:nvPr>
        </p:nvGraphicFramePr>
        <p:xfrm>
          <a:off x="1371600" y="1828800"/>
          <a:ext cx="7299642" cy="2780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99"/>
                <a:gridCol w="3352801"/>
                <a:gridCol w="2803842"/>
              </a:tblGrid>
              <a:tr h="66190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সরাসরি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ব্যবহার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করি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সরাসরি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err="1" smtClean="0"/>
                        <a:t>ব্যবহার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করি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না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7858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০১।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পাউরুটি</a:t>
                      </a:r>
                      <a:endParaRPr lang="en-US" b="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গম</a:t>
                      </a:r>
                      <a:endParaRPr lang="en-US" dirty="0"/>
                    </a:p>
                  </a:txBody>
                  <a:tcPr/>
                </a:tc>
              </a:tr>
              <a:tr h="6710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০২।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কাপড়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আটা</a:t>
                      </a:r>
                      <a:endParaRPr lang="en-US" dirty="0"/>
                    </a:p>
                  </a:txBody>
                  <a:tcPr/>
                </a:tc>
              </a:tr>
              <a:tr h="66190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০৩।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সুতা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গাছ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84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699440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</a:rPr>
              <a:t>নিচের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ছকটি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পূরন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কর</a:t>
            </a:r>
            <a:r>
              <a:rPr lang="en-US" sz="2400" dirty="0" err="1">
                <a:solidFill>
                  <a:prstClr val="black"/>
                </a:solidFill>
              </a:rPr>
              <a:t>ঃ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99999" y="990600"/>
            <a:ext cx="300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দৈতকাজঃ</a:t>
            </a:r>
            <a:endParaRPr lang="en-US" sz="2400" b="1" i="1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61124"/>
              </p:ext>
            </p:extLst>
          </p:nvPr>
        </p:nvGraphicFramePr>
        <p:xfrm>
          <a:off x="954833" y="2408280"/>
          <a:ext cx="7467601" cy="2742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1"/>
                <a:gridCol w="2014397"/>
                <a:gridCol w="2308633"/>
                <a:gridCol w="2077770"/>
              </a:tblGrid>
              <a:tr h="71592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প্রাথমিক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দ্রব্য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মধ্যবর্তী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দ্রব্য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চূড়ান্ত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দ্রব্য</a:t>
                      </a:r>
                      <a:endParaRPr lang="en-US" dirty="0"/>
                    </a:p>
                  </a:txBody>
                  <a:tcPr/>
                </a:tc>
              </a:tr>
              <a:tr h="4688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০১।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688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০২।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088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০৩।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34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1219"/>
              </p:ext>
            </p:extLst>
          </p:nvPr>
        </p:nvGraphicFramePr>
        <p:xfrm>
          <a:off x="533400" y="1752600"/>
          <a:ext cx="7467601" cy="1596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1"/>
                <a:gridCol w="2014397"/>
                <a:gridCol w="2308633"/>
                <a:gridCol w="2077770"/>
              </a:tblGrid>
              <a:tr h="49733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প্রাথমিক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দ্রব্য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মধ্যবর্তী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দ্রব্য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চূড়ান্ত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দ্রব্য</a:t>
                      </a:r>
                      <a:endParaRPr lang="en-US" dirty="0"/>
                    </a:p>
                  </a:txBody>
                  <a:tcPr/>
                </a:tc>
              </a:tr>
              <a:tr h="3257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০১।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তুলা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সুতা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কাপড়</a:t>
                      </a:r>
                      <a:endParaRPr lang="en-US" dirty="0"/>
                    </a:p>
                  </a:txBody>
                  <a:tcPr/>
                </a:tc>
              </a:tr>
              <a:tr h="3257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০২।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গাছ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কাঠ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তক্তা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চেয়ার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447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০৩।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গম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আটা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পাউরুটি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990600"/>
            <a:ext cx="2961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B0F0"/>
                </a:solidFill>
              </a:rPr>
              <a:t>তোমাদের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উত্তরের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সাথে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মিলিয়ে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নাও</a:t>
            </a:r>
            <a:r>
              <a:rPr lang="en-US" sz="2000" dirty="0" smtClean="0">
                <a:solidFill>
                  <a:srgbClr val="00B0F0"/>
                </a:solidFill>
              </a:rPr>
              <a:t>-</a:t>
            </a:r>
            <a:endParaRPr lang="en-US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7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09601"/>
            <a:ext cx="434340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92D050"/>
                </a:solidFill>
              </a:rPr>
              <a:t>মূল্যায়নঃ</a:t>
            </a:r>
            <a:endParaRPr lang="en-US" sz="6000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1869757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600" dirty="0" err="1" smtClean="0"/>
              <a:t>দ্রব্য</a:t>
            </a:r>
            <a:r>
              <a:rPr lang="en-US" sz="2600" dirty="0" smtClean="0"/>
              <a:t> </a:t>
            </a:r>
            <a:r>
              <a:rPr lang="en-US" sz="2600" dirty="0" err="1" smtClean="0"/>
              <a:t>বা</a:t>
            </a:r>
            <a:r>
              <a:rPr lang="en-US" sz="2600" dirty="0" smtClean="0"/>
              <a:t> </a:t>
            </a:r>
            <a:r>
              <a:rPr lang="en-US" sz="2600" dirty="0" err="1" smtClean="0"/>
              <a:t>পণ্য</a:t>
            </a:r>
            <a:r>
              <a:rPr lang="en-US" sz="2600" dirty="0" smtClean="0"/>
              <a:t> </a:t>
            </a:r>
            <a:r>
              <a:rPr lang="en-US" sz="2600" dirty="0" err="1" smtClean="0"/>
              <a:t>কাকে</a:t>
            </a:r>
            <a:r>
              <a:rPr lang="en-US" sz="2600" dirty="0" smtClean="0"/>
              <a:t> </a:t>
            </a:r>
            <a:r>
              <a:rPr lang="en-US" sz="2600" dirty="0" err="1" smtClean="0"/>
              <a:t>বলে</a:t>
            </a:r>
            <a:r>
              <a:rPr lang="en-US" sz="2600" dirty="0" smtClean="0"/>
              <a:t>?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1965200" y="2514600"/>
            <a:ext cx="47404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600" dirty="0" err="1" smtClean="0"/>
              <a:t>চুড়ান্ত</a:t>
            </a:r>
            <a:r>
              <a:rPr lang="en-US" sz="2600" dirty="0" smtClean="0"/>
              <a:t> </a:t>
            </a:r>
            <a:r>
              <a:rPr lang="en-US" sz="2600" dirty="0" err="1" smtClean="0"/>
              <a:t>দ্রব্য</a:t>
            </a:r>
            <a:r>
              <a:rPr lang="en-US" sz="2600" dirty="0" smtClean="0"/>
              <a:t> </a:t>
            </a:r>
            <a:r>
              <a:rPr lang="en-US" sz="2600" dirty="0" err="1" smtClean="0"/>
              <a:t>বা</a:t>
            </a:r>
            <a:r>
              <a:rPr lang="en-US" sz="2600" dirty="0" smtClean="0"/>
              <a:t> </a:t>
            </a:r>
            <a:r>
              <a:rPr lang="en-US" sz="2600" dirty="0" err="1" smtClean="0"/>
              <a:t>পণ্য</a:t>
            </a:r>
            <a:r>
              <a:rPr lang="en-US" sz="2600" dirty="0" smtClean="0"/>
              <a:t> </a:t>
            </a:r>
            <a:r>
              <a:rPr lang="en-US" sz="2600" dirty="0" err="1" smtClean="0"/>
              <a:t>কাকে</a:t>
            </a:r>
            <a:r>
              <a:rPr lang="en-US" sz="2600" dirty="0" smtClean="0"/>
              <a:t> </a:t>
            </a:r>
            <a:r>
              <a:rPr lang="en-US" sz="2600" dirty="0" err="1" smtClean="0"/>
              <a:t>বলে</a:t>
            </a:r>
            <a:r>
              <a:rPr lang="en-US" sz="2600" dirty="0" smtClean="0"/>
              <a:t> ?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1981200" y="3200400"/>
            <a:ext cx="36877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600" dirty="0" err="1" smtClean="0"/>
              <a:t>মধ্যবর্তী</a:t>
            </a:r>
            <a:r>
              <a:rPr lang="en-US" sz="2600" dirty="0" smtClean="0"/>
              <a:t> </a:t>
            </a:r>
            <a:r>
              <a:rPr lang="en-US" sz="2600" dirty="0" err="1" smtClean="0"/>
              <a:t>দ্রব্য</a:t>
            </a:r>
            <a:r>
              <a:rPr lang="en-US" sz="2600" dirty="0" smtClean="0"/>
              <a:t> </a:t>
            </a:r>
            <a:r>
              <a:rPr lang="en-US" sz="2600" dirty="0" err="1" smtClean="0"/>
              <a:t>কি</a:t>
            </a:r>
            <a:r>
              <a:rPr lang="en-US" sz="2600" dirty="0" smtClean="0"/>
              <a:t> 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4559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0668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দ্রব্য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পণ্যঃ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524000"/>
            <a:ext cx="6381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যে </a:t>
            </a:r>
            <a:r>
              <a:rPr lang="en-US" dirty="0" err="1" smtClean="0"/>
              <a:t>জিনিসের</a:t>
            </a:r>
            <a:r>
              <a:rPr lang="en-US" dirty="0" smtClean="0"/>
              <a:t> </a:t>
            </a:r>
            <a:r>
              <a:rPr lang="en-US" dirty="0" err="1" smtClean="0"/>
              <a:t>বিনিময়</a:t>
            </a:r>
            <a:r>
              <a:rPr lang="en-US" dirty="0" smtClean="0"/>
              <a:t> </a:t>
            </a:r>
            <a:r>
              <a:rPr lang="en-US" dirty="0" err="1" smtClean="0"/>
              <a:t>মূল্য</a:t>
            </a:r>
            <a:r>
              <a:rPr lang="en-US" dirty="0" smtClean="0"/>
              <a:t> </a:t>
            </a:r>
            <a:r>
              <a:rPr lang="en-US" dirty="0" err="1" smtClean="0"/>
              <a:t>রয়েছে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যেগুলো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সরাসরি</a:t>
            </a:r>
            <a:r>
              <a:rPr lang="en-US" dirty="0" smtClean="0"/>
              <a:t> </a:t>
            </a:r>
            <a:r>
              <a:rPr lang="en-US" dirty="0" err="1" smtClean="0"/>
              <a:t>ব্যবহার</a:t>
            </a:r>
            <a:r>
              <a:rPr lang="en-US" dirty="0" smtClean="0"/>
              <a:t> </a:t>
            </a:r>
            <a:r>
              <a:rPr lang="en-US" dirty="0" err="1" smtClean="0"/>
              <a:t>করি</a:t>
            </a:r>
            <a:r>
              <a:rPr lang="en-US" dirty="0" smtClean="0"/>
              <a:t> </a:t>
            </a:r>
            <a:r>
              <a:rPr lang="en-US" dirty="0" err="1" smtClean="0"/>
              <a:t>সেগুলোকে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বলি</a:t>
            </a:r>
            <a:r>
              <a:rPr lang="en-US" dirty="0"/>
              <a:t>।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80209" y="2590800"/>
            <a:ext cx="5472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যে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সরাসরি</a:t>
            </a:r>
            <a:r>
              <a:rPr lang="en-US" dirty="0" smtClean="0"/>
              <a:t> </a:t>
            </a:r>
            <a:r>
              <a:rPr lang="en-US" dirty="0" err="1" smtClean="0"/>
              <a:t>ব্যবহার</a:t>
            </a:r>
            <a:r>
              <a:rPr lang="en-US" dirty="0" smtClean="0"/>
              <a:t> </a:t>
            </a:r>
            <a:r>
              <a:rPr lang="en-US" dirty="0" err="1" smtClean="0"/>
              <a:t>করি</a:t>
            </a:r>
            <a:r>
              <a:rPr lang="en-US" dirty="0" smtClean="0"/>
              <a:t> </a:t>
            </a:r>
            <a:r>
              <a:rPr lang="en-US" dirty="0" err="1" smtClean="0"/>
              <a:t>সেগুলোকে</a:t>
            </a:r>
            <a:r>
              <a:rPr lang="en-US" dirty="0" smtClean="0"/>
              <a:t> </a:t>
            </a:r>
            <a:r>
              <a:rPr lang="en-US" dirty="0" err="1" smtClean="0"/>
              <a:t>চুড়ান্ত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/>
              <a:t> 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85122" y="2225952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চুড়ান্ত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পণ্যঃ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3124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মধ্যবর্তি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দ্রব্য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পণ্যঃ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50662" y="3388558"/>
            <a:ext cx="56172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যে </a:t>
            </a:r>
            <a:r>
              <a:rPr lang="en-US" dirty="0" err="1"/>
              <a:t>দ্রব্য</a:t>
            </a:r>
            <a:r>
              <a:rPr lang="en-US" dirty="0"/>
              <a:t> </a:t>
            </a:r>
            <a:r>
              <a:rPr lang="en-US" dirty="0" err="1"/>
              <a:t>বা</a:t>
            </a:r>
            <a:r>
              <a:rPr lang="en-US" dirty="0"/>
              <a:t> </a:t>
            </a:r>
            <a:r>
              <a:rPr lang="en-US" dirty="0" err="1"/>
              <a:t>পণ্য</a:t>
            </a:r>
            <a:r>
              <a:rPr lang="en-US" dirty="0"/>
              <a:t> </a:t>
            </a:r>
            <a:r>
              <a:rPr lang="en-US" dirty="0" err="1"/>
              <a:t>আমরা</a:t>
            </a:r>
            <a:r>
              <a:rPr lang="en-US" dirty="0"/>
              <a:t> </a:t>
            </a:r>
            <a:r>
              <a:rPr lang="en-US" dirty="0" err="1"/>
              <a:t>সরাসরি</a:t>
            </a:r>
            <a:r>
              <a:rPr lang="en-US" dirty="0"/>
              <a:t> </a:t>
            </a:r>
            <a:r>
              <a:rPr lang="en-US" dirty="0" err="1" smtClean="0"/>
              <a:t>ব্যবহার</a:t>
            </a:r>
            <a:r>
              <a:rPr lang="en-US" dirty="0" smtClean="0"/>
              <a:t> </a:t>
            </a:r>
            <a:r>
              <a:rPr lang="en-US" dirty="0" err="1" smtClean="0"/>
              <a:t>না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চুড়ান্ত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উৎপাদনে</a:t>
            </a:r>
            <a:r>
              <a:rPr lang="en-US" dirty="0" smtClean="0"/>
              <a:t> </a:t>
            </a:r>
            <a:r>
              <a:rPr lang="en-US" dirty="0" err="1" smtClean="0"/>
              <a:t>ব্যবহার</a:t>
            </a:r>
            <a:endParaRPr lang="en-US" dirty="0" smtClean="0"/>
          </a:p>
          <a:p>
            <a:r>
              <a:rPr lang="en-US" dirty="0" err="1" smtClean="0"/>
              <a:t>করি</a:t>
            </a:r>
            <a:r>
              <a:rPr lang="en-US" dirty="0" smtClean="0"/>
              <a:t> </a:t>
            </a:r>
            <a:r>
              <a:rPr lang="en-US" dirty="0" err="1" smtClean="0"/>
              <a:t>সেগুলোকে</a:t>
            </a:r>
            <a:r>
              <a:rPr lang="en-US" dirty="0" smtClean="0"/>
              <a:t> </a:t>
            </a:r>
            <a:r>
              <a:rPr lang="en-US" dirty="0" err="1" smtClean="0"/>
              <a:t>মধ্যবর্তী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পণ্য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 ।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09700" y="6657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উত্তর</a:t>
            </a:r>
            <a:r>
              <a:rPr lang="en-US" dirty="0" err="1">
                <a:solidFill>
                  <a:srgbClr val="FF0000"/>
                </a:solidFill>
              </a:rPr>
              <a:t>ঃ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09600"/>
            <a:ext cx="208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u="sng" dirty="0" err="1" smtClean="0">
                <a:solidFill>
                  <a:srgbClr val="FF0000"/>
                </a:solidFill>
              </a:rPr>
              <a:t>বাড়ীর</a:t>
            </a:r>
            <a:r>
              <a:rPr lang="en-US" sz="2800" i="1" u="sng" dirty="0" smtClean="0">
                <a:solidFill>
                  <a:srgbClr val="FF0000"/>
                </a:solidFill>
              </a:rPr>
              <a:t> </a:t>
            </a:r>
            <a:r>
              <a:rPr lang="en-US" sz="2800" i="1" u="sng" dirty="0" err="1" smtClean="0">
                <a:solidFill>
                  <a:srgbClr val="FF0000"/>
                </a:solidFill>
              </a:rPr>
              <a:t>কাজঃ</a:t>
            </a:r>
            <a:endParaRPr lang="en-US" sz="2800" i="1" u="sng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5333999" cy="3201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4070" y="4724400"/>
            <a:ext cx="451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পচনশীল</a:t>
            </a:r>
            <a:r>
              <a:rPr lang="en-US" dirty="0" smtClean="0"/>
              <a:t> ও </a:t>
            </a:r>
            <a:r>
              <a:rPr lang="en-US" dirty="0" err="1" smtClean="0"/>
              <a:t>অপচনশীল</a:t>
            </a:r>
            <a:r>
              <a:rPr lang="en-US" dirty="0" smtClean="0"/>
              <a:t> </a:t>
            </a:r>
            <a:r>
              <a:rPr lang="en-US" dirty="0" err="1" smtClean="0"/>
              <a:t>দ্রব্যের</a:t>
            </a:r>
            <a:r>
              <a:rPr lang="en-US" dirty="0" smtClean="0"/>
              <a:t> </a:t>
            </a:r>
            <a:r>
              <a:rPr lang="en-US" dirty="0" err="1" smtClean="0"/>
              <a:t>তালিকা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r>
              <a:rPr lang="en-US" dirty="0" smtClean="0"/>
              <a:t>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4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95525"/>
              </p:ext>
            </p:extLst>
          </p:nvPr>
        </p:nvGraphicFramePr>
        <p:xfrm>
          <a:off x="1371600" y="1447800"/>
          <a:ext cx="54864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858"/>
                <a:gridCol w="2146588"/>
                <a:gridCol w="2428954"/>
              </a:tblGrid>
              <a:tr h="38989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পচনশীল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দ্রব্য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অপচনশীল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দ্রব্য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০১।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মাছ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টি-শার্ট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০২।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টমেটো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পেন্সিল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০৩।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কাট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নোট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খাতা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24947" y="914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মিলিয়ে</a:t>
            </a:r>
            <a:r>
              <a:rPr lang="en-US" dirty="0" smtClean="0"/>
              <a:t> </a:t>
            </a:r>
            <a:r>
              <a:rPr lang="en-US" dirty="0" err="1" smtClean="0"/>
              <a:t>নাওঃ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304800"/>
            <a:ext cx="47339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/>
            <a:r>
              <a:rPr lang="en-US" sz="9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ধন্যবাদ</a:t>
            </a:r>
            <a:endParaRPr lang="en-US" sz="9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3840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AutoShape 2" descr="Photo of violet verbena field. flower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Free stock photo of abstrac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4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91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630</TotalTime>
  <Words>437</Words>
  <Application>Microsoft Office PowerPoint</Application>
  <PresentationFormat>On-screen Show (4:3)</PresentationFormat>
  <Paragraphs>111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Corbel</vt:lpstr>
      <vt:lpstr>NikoshBAN</vt:lpstr>
      <vt:lpstr>Wingdings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</dc:creator>
  <cp:lastModifiedBy>uitrce</cp:lastModifiedBy>
  <cp:revision>124</cp:revision>
  <dcterms:created xsi:type="dcterms:W3CDTF">2024-05-01T23:36:56Z</dcterms:created>
  <dcterms:modified xsi:type="dcterms:W3CDTF">2024-05-04T06:59:22Z</dcterms:modified>
</cp:coreProperties>
</file>