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3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4676" autoAdjust="0"/>
  </p:normalViewPr>
  <p:slideViewPr>
    <p:cSldViewPr snapToGrid="0">
      <p:cViewPr varScale="1">
        <p:scale>
          <a:sx n="60" d="100"/>
          <a:sy n="60" d="100"/>
        </p:scale>
        <p:origin x="792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DD3014-8119-4EF1-968A-25DFB519BEEA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4B7C3-2AD8-494F-942E-FF13037FB2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561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D4B7C3-2AD8-494F-942E-FF13037FB2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8F91E-0758-0834-5B43-F137D049AF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F166B1-448D-E58C-7282-9BE60380F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4AFD9-7097-21CF-4390-DD2200FCE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A2B76-C997-CC3C-5247-1AA33074A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C33A9-DA04-303C-787B-953F8D88F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8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0CDB3-DC8B-3A65-4C83-B0D8B5D04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1B829-B38D-AD50-E69C-A36CFB1D90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358CB-7548-97D8-5651-494DA49AE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31127-5C94-1130-FA55-664F860E5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6C5B9-180F-58A9-C6A2-A9D622DC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1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EEC8B-F7DC-46B1-B28C-A991E0A7F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195C8-69A8-4CC4-65AA-A8303EAA98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63DD2-0438-6652-EBB2-2BE0FF1F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C0917-9030-7BF3-1564-A21951B78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F7429D-6BFD-4C82-0A05-4B9EE806D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73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1C91C-788E-C3E0-A298-C4740B99A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BE7A0-BCA4-617B-B335-B4685BF6AF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C83C2-C5B2-D569-8559-2274C63996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50E010-26E8-6B66-E10F-0BC35376A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3B0F30-1B78-0EBB-6BBE-3ED92DD9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B4DA9D-C70E-061C-2713-8797C74D8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696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3CCD2-BDD9-385E-6849-551C4C54D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F37240-056B-CD9C-FD42-30C275A27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6181E5-6C2C-EAC6-0207-75B5833478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1874A9-2F22-EE68-ACD6-9D1C7F9C9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F56DE6-9BB4-5A5A-CB5A-ABAFF534FE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03F31F-1D8C-F778-9C5C-03DAB160C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7EF3BA-62F4-780B-E4CA-8257823B1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4003CA-8ADC-305A-D769-318593C6C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5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9C17-CB49-3005-0E03-4BAD80A4E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B3B9EE-0A0F-F077-7131-C4F7683CD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89A06-17C5-A843-AF58-8CEFE4CA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88A99-F044-7A14-04AD-E078FF18E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590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F46A15-8183-624A-273E-B29EC4071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300FA0-2AB0-58D4-ACAE-12A89CAA0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B1BB1-4225-B29A-75F0-989841F82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22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26493-5DE0-64ED-52B4-CAD048DF7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037748-6C44-0383-9436-EE13C8DD91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D06D8-92F3-6B0A-AC41-CE1205D3DC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7E77F-F015-812D-B5F8-64049CCFD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2912AE-58DA-5485-93AA-E0357F1C0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61A8D8-544E-59BA-E14F-2CF960CA7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405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9D07E-0E37-D4AB-69E4-81168F60B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86477-5B36-17E2-9C75-275D0E64AC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8AA70-D91E-4E16-8423-994B7E751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8FC00-E2D5-E607-8C85-D5114E145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75B82F-DE9A-4421-144F-AAAFD1772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A232DF-A6EF-07F4-EF1D-954143032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20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70E35-7E64-417B-EA46-87704C27B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44E365-169C-C255-9714-C243ADDD0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8D3A0-1DA2-9670-8D64-116F43F6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7118F9-6535-7289-9FBF-4075B444F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98AF98-7F92-1833-DF99-5A72E6810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87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301A85-B7E6-A7C7-4EC5-01CC77D9A1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28F86D-71A6-0C0B-3010-445E9D700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86AD2F-A915-AD46-E0EA-489E4FF29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898B0-64C4-2BD1-620D-0A3F28B5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D0919-C6E5-74A4-CD26-0EC90E66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86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3A0E6-E9D7-9973-11B6-C2A62B2C0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B45E2F-AB9D-C125-663E-B2D58A3E8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6C094-0E7F-94AD-7C29-44D0D792E0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322E0-23F0-4D07-AD2A-A10CD1EC8B51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0ADEA-7A5C-0C79-2DE7-0F80398BC8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5EE40C-C4F2-86BE-723F-59AC96175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33B5A-CE56-4690-B419-28C73DCF14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82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6517165-C362-0624-005B-BE7DB87D8FB9}"/>
              </a:ext>
            </a:extLst>
          </p:cNvPr>
          <p:cNvSpPr/>
          <p:nvPr/>
        </p:nvSpPr>
        <p:spPr>
          <a:xfrm>
            <a:off x="1222744" y="324293"/>
            <a:ext cx="10558130" cy="62094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/>
              <a:t>Well come </a:t>
            </a:r>
          </a:p>
          <a:p>
            <a:pPr algn="ctr"/>
            <a:r>
              <a:rPr lang="en-US" sz="4800" dirty="0"/>
              <a:t>to our  </a:t>
            </a:r>
          </a:p>
          <a:p>
            <a:pPr algn="ctr"/>
            <a:r>
              <a:rPr lang="en-US" sz="4800" dirty="0"/>
              <a:t>Today’s Class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B6FBF8-AA94-1B2A-7271-4C80D1D0D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867" y="1520455"/>
            <a:ext cx="2874276" cy="271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913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5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959FF34-3205-5986-7CB6-473B408DB20A}"/>
              </a:ext>
            </a:extLst>
          </p:cNvPr>
          <p:cNvSpPr/>
          <p:nvPr/>
        </p:nvSpPr>
        <p:spPr>
          <a:xfrm>
            <a:off x="1616149" y="744279"/>
            <a:ext cx="9505507" cy="4890977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1"/>
                </a:solidFill>
              </a:rPr>
              <a:t>Let’s get started</a:t>
            </a:r>
          </a:p>
        </p:txBody>
      </p:sp>
    </p:spTree>
    <p:extLst>
      <p:ext uri="{BB962C8B-B14F-4D97-AF65-F5344CB8AC3E}">
        <p14:creationId xmlns:p14="http://schemas.microsoft.com/office/powerpoint/2010/main" val="2076183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4D416B-DD17-7860-2F4E-C55130D27597}"/>
              </a:ext>
            </a:extLst>
          </p:cNvPr>
          <p:cNvSpPr/>
          <p:nvPr/>
        </p:nvSpPr>
        <p:spPr>
          <a:xfrm>
            <a:off x="2913321" y="276447"/>
            <a:ext cx="6592186" cy="1127051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>
                <a:highlight>
                  <a:srgbClr val="0000FF"/>
                </a:highlight>
              </a:rPr>
              <a:t>Introduction Episode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C1B339-330C-DBEE-DAF8-DA7FC1516AB3}"/>
              </a:ext>
            </a:extLst>
          </p:cNvPr>
          <p:cNvSpPr/>
          <p:nvPr/>
        </p:nvSpPr>
        <p:spPr>
          <a:xfrm>
            <a:off x="496187" y="1701207"/>
            <a:ext cx="4614530" cy="44444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accent4"/>
                </a:solidFill>
              </a:rPr>
              <a:t>Teacher:</a:t>
            </a:r>
          </a:p>
          <a:p>
            <a:pPr algn="ctr"/>
            <a:r>
              <a:rPr lang="en-US" sz="2400" dirty="0" err="1"/>
              <a:t>Md.Kamrul</a:t>
            </a:r>
            <a:r>
              <a:rPr lang="en-US" sz="2400" dirty="0"/>
              <a:t> Ahsan</a:t>
            </a:r>
          </a:p>
          <a:p>
            <a:pPr algn="ctr"/>
            <a:r>
              <a:rPr lang="en-US" sz="2400" dirty="0"/>
              <a:t>Assistant English Teacher</a:t>
            </a:r>
          </a:p>
          <a:p>
            <a:pPr algn="ctr"/>
            <a:r>
              <a:rPr lang="en-US" sz="2400" dirty="0"/>
              <a:t>Dhawa Baitul Aman </a:t>
            </a:r>
            <a:r>
              <a:rPr lang="en-US" sz="2400" dirty="0" err="1"/>
              <a:t>Dakhil</a:t>
            </a:r>
            <a:r>
              <a:rPr lang="en-US" sz="2400" dirty="0"/>
              <a:t> Madrasah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6A8B3D-54C3-6B81-D909-18E850558D9B}"/>
              </a:ext>
            </a:extLst>
          </p:cNvPr>
          <p:cNvSpPr/>
          <p:nvPr/>
        </p:nvSpPr>
        <p:spPr>
          <a:xfrm>
            <a:off x="7081284" y="1701207"/>
            <a:ext cx="4104167" cy="410416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C00000"/>
                </a:solidFill>
              </a:rPr>
              <a:t>Students</a:t>
            </a:r>
          </a:p>
          <a:p>
            <a:pPr algn="ctr"/>
            <a:r>
              <a:rPr lang="en-US" sz="1800">
                <a:solidFill>
                  <a:srgbClr val="C00000"/>
                </a:solidFill>
              </a:rPr>
              <a:t>Class-Seven</a:t>
            </a:r>
            <a:endParaRPr lang="en-US" sz="1800" dirty="0">
              <a:solidFill>
                <a:srgbClr val="C00000"/>
              </a:solidFill>
            </a:endParaRPr>
          </a:p>
          <a:p>
            <a:pPr algn="ctr"/>
            <a:r>
              <a:rPr lang="en-US" sz="1800" dirty="0">
                <a:solidFill>
                  <a:srgbClr val="C00000"/>
                </a:solidFill>
              </a:rPr>
              <a:t>Dhawa Baitul Aman </a:t>
            </a:r>
            <a:r>
              <a:rPr lang="en-US" sz="1800" dirty="0" err="1">
                <a:solidFill>
                  <a:srgbClr val="C00000"/>
                </a:solidFill>
              </a:rPr>
              <a:t>Dakhil</a:t>
            </a:r>
            <a:r>
              <a:rPr lang="en-US" sz="1800" dirty="0">
                <a:solidFill>
                  <a:srgbClr val="C00000"/>
                </a:solidFill>
              </a:rPr>
              <a:t> Madrasah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925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uiExpand="1" build="p" animBg="1"/>
      <p:bldP spid="8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>
            <a:extLst>
              <a:ext uri="{FF2B5EF4-FFF2-40B4-BE49-F238E27FC236}">
                <a16:creationId xmlns:a16="http://schemas.microsoft.com/office/drawing/2014/main" id="{8732E710-FBE6-C228-4F35-D4E48364F302}"/>
              </a:ext>
            </a:extLst>
          </p:cNvPr>
          <p:cNvSpPr/>
          <p:nvPr/>
        </p:nvSpPr>
        <p:spPr>
          <a:xfrm>
            <a:off x="4210493" y="435935"/>
            <a:ext cx="3530010" cy="1105786"/>
          </a:xfrm>
          <a:prstGeom prst="plaqu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2"/>
                </a:solidFill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130BA3-2975-5691-83D1-0FFDE99BAB45}"/>
              </a:ext>
            </a:extLst>
          </p:cNvPr>
          <p:cNvSpPr txBox="1"/>
          <p:nvPr/>
        </p:nvSpPr>
        <p:spPr>
          <a:xfrm>
            <a:off x="2360428" y="3211032"/>
            <a:ext cx="68792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You will able to know about suffix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You will able to know about prefix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You will able to know about affix</a:t>
            </a:r>
          </a:p>
        </p:txBody>
      </p:sp>
    </p:spTree>
    <p:extLst>
      <p:ext uri="{BB962C8B-B14F-4D97-AF65-F5344CB8AC3E}">
        <p14:creationId xmlns:p14="http://schemas.microsoft.com/office/powerpoint/2010/main" val="366501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4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>
            <a:extLst>
              <a:ext uri="{FF2B5EF4-FFF2-40B4-BE49-F238E27FC236}">
                <a16:creationId xmlns:a16="http://schemas.microsoft.com/office/drawing/2014/main" id="{16602190-4AEF-911D-D986-737C32562069}"/>
              </a:ext>
            </a:extLst>
          </p:cNvPr>
          <p:cNvSpPr/>
          <p:nvPr/>
        </p:nvSpPr>
        <p:spPr>
          <a:xfrm>
            <a:off x="1010093" y="542260"/>
            <a:ext cx="10047767" cy="2105247"/>
          </a:xfrm>
          <a:prstGeom prst="flowChartPunchedTape">
            <a:avLst/>
          </a:prstGeom>
          <a:solidFill>
            <a:srgbClr val="D7315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Experience-Two</a:t>
            </a:r>
          </a:p>
        </p:txBody>
      </p:sp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69319F49-D440-BEBA-28D5-C42E52214544}"/>
              </a:ext>
            </a:extLst>
          </p:cNvPr>
          <p:cNvSpPr/>
          <p:nvPr/>
        </p:nvSpPr>
        <p:spPr>
          <a:xfrm>
            <a:off x="2498652" y="3710764"/>
            <a:ext cx="7400260" cy="1892595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C000"/>
                </a:solidFill>
              </a:rPr>
              <a:t>Activity-2.1.1</a:t>
            </a:r>
          </a:p>
        </p:txBody>
      </p:sp>
    </p:spTree>
    <p:extLst>
      <p:ext uri="{BB962C8B-B14F-4D97-AF65-F5344CB8AC3E}">
        <p14:creationId xmlns:p14="http://schemas.microsoft.com/office/powerpoint/2010/main" val="345064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 0 0.06 0.027 0.06 0.06 C 0.06 0.099 0.03 0.113 0.012 0.119 L -0.012 0.125 C -0.03 0.131 -0.06 0.146 -0.06 0.19 C -0.06 0.218 -0.033 0.25 0 0.25 C 0.033 0.25 0.06 0.218 0.06 0.19 C 0.06 0.146 0.03 0.131 0.012 0.125 L -0.012 0.119 C -0.03 0.113 -0.06 0.099 -0.06 0.06 C -0.06 0.027 -0.033 0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3 0 0.06 0.027 0.06 0.06 C 0.06 0.099 0.03 0.113 0.012 0.119 L -0.012 0.125 C -0.03 0.131 -0.06 0.146 -0.06 0.19 C -0.06 0.218 -0.033 0.25 0 0.25 C 0.033 0.25 0.06 0.218 0.06 0.19 C 0.06 0.146 0.03 0.131 0.012 0.125 L -0.012 0.119 C -0.03 0.113 -0.06 0.099 -0.06 0.06 C -0.06 0.027 -0.033 0 0 0 Z" pathEditMode="relative" ptsTypes="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AD31751-9B42-F840-8F43-40ED2758BD45}"/>
              </a:ext>
            </a:extLst>
          </p:cNvPr>
          <p:cNvGrpSpPr/>
          <p:nvPr/>
        </p:nvGrpSpPr>
        <p:grpSpPr>
          <a:xfrm>
            <a:off x="4289278" y="1216300"/>
            <a:ext cx="4894521" cy="914400"/>
            <a:chOff x="4289278" y="1216300"/>
            <a:chExt cx="4894521" cy="914400"/>
          </a:xfrm>
        </p:grpSpPr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A3C8E8CF-2AE1-FB95-F1FF-0CC6704AD783}"/>
                </a:ext>
              </a:extLst>
            </p:cNvPr>
            <p:cNvSpPr/>
            <p:nvPr/>
          </p:nvSpPr>
          <p:spPr>
            <a:xfrm>
              <a:off x="4289278" y="1216300"/>
              <a:ext cx="4894521" cy="914400"/>
            </a:xfrm>
            <a:prstGeom prst="snip1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F3A5C1B-E998-3535-60DD-827BEF91601F}"/>
                </a:ext>
              </a:extLst>
            </p:cNvPr>
            <p:cNvSpPr txBox="1"/>
            <p:nvPr/>
          </p:nvSpPr>
          <p:spPr>
            <a:xfrm>
              <a:off x="5316279" y="1350335"/>
              <a:ext cx="2840521" cy="646331"/>
            </a:xfrm>
            <a:prstGeom prst="rect">
              <a:avLst/>
            </a:prstGeom>
            <a:solidFill>
              <a:srgbClr val="FF0000"/>
            </a:solidFill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Watch a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7924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78C83B-8421-2D6A-5762-A8365F206DC5}"/>
              </a:ext>
            </a:extLst>
          </p:cNvPr>
          <p:cNvSpPr txBox="1"/>
          <p:nvPr/>
        </p:nvSpPr>
        <p:spPr>
          <a:xfrm>
            <a:off x="400408" y="1446028"/>
            <a:ext cx="113911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3600" dirty="0"/>
              <a:t>Give the definition of suffix and write some examples.</a:t>
            </a:r>
          </a:p>
          <a:p>
            <a:pPr marL="285750" indent="-285750" algn="ctr">
              <a:buFont typeface="Wingdings" panose="05000000000000000000" pitchFamily="2" charset="2"/>
              <a:buChar char="q"/>
            </a:pPr>
            <a:endParaRPr lang="en-US" sz="3600" dirty="0"/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3600" dirty="0"/>
              <a:t>Give the definition of suffix and write some examples.</a:t>
            </a:r>
          </a:p>
          <a:p>
            <a:pPr algn="ctr"/>
            <a:endParaRPr lang="en-US" sz="3600" dirty="0"/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en-US" sz="3600" dirty="0"/>
              <a:t>Give the definition of suffix and write some examples.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6119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4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7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0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2" grpId="1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AFBB30D-53F2-3C3C-B7FC-6E7535B340C0}"/>
              </a:ext>
            </a:extLst>
          </p:cNvPr>
          <p:cNvGrpSpPr/>
          <p:nvPr/>
        </p:nvGrpSpPr>
        <p:grpSpPr>
          <a:xfrm>
            <a:off x="372140" y="744278"/>
            <a:ext cx="10909005" cy="4593266"/>
            <a:chOff x="372140" y="744278"/>
            <a:chExt cx="10909005" cy="4593266"/>
          </a:xfrm>
        </p:grpSpPr>
        <p:sp>
          <p:nvSpPr>
            <p:cNvPr id="2" name="Plaque 1">
              <a:extLst>
                <a:ext uri="{FF2B5EF4-FFF2-40B4-BE49-F238E27FC236}">
                  <a16:creationId xmlns:a16="http://schemas.microsoft.com/office/drawing/2014/main" id="{39C30E79-70E3-7FAF-E898-FB864AB1195E}"/>
                </a:ext>
              </a:extLst>
            </p:cNvPr>
            <p:cNvSpPr/>
            <p:nvPr/>
          </p:nvSpPr>
          <p:spPr>
            <a:xfrm>
              <a:off x="372140" y="744278"/>
              <a:ext cx="3848986" cy="999462"/>
            </a:xfrm>
            <a:prstGeom prst="plaque">
              <a:avLst/>
            </a:prstGeom>
            <a:pattFill prst="pct80">
              <a:fgClr>
                <a:srgbClr val="00B050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err="1">
                  <a:highlight>
                    <a:srgbClr val="FF0000"/>
                  </a:highlight>
                  <a:latin typeface="Algerian" panose="04020705040A02060702" pitchFamily="82" charset="0"/>
                </a:rPr>
                <a:t>Indivisual</a:t>
              </a:r>
              <a:r>
                <a:rPr lang="en-US" sz="3200" dirty="0">
                  <a:highlight>
                    <a:srgbClr val="FF0000"/>
                  </a:highlight>
                  <a:latin typeface="Algerian" panose="04020705040A02060702" pitchFamily="82" charset="0"/>
                </a:rPr>
                <a:t> Works</a:t>
              </a:r>
            </a:p>
          </p:txBody>
        </p:sp>
        <p:sp>
          <p:nvSpPr>
            <p:cNvPr id="4" name="Plaque 3">
              <a:extLst>
                <a:ext uri="{FF2B5EF4-FFF2-40B4-BE49-F238E27FC236}">
                  <a16:creationId xmlns:a16="http://schemas.microsoft.com/office/drawing/2014/main" id="{919FD213-01D8-9B72-2477-49E65B9D10FE}"/>
                </a:ext>
              </a:extLst>
            </p:cNvPr>
            <p:cNvSpPr/>
            <p:nvPr/>
          </p:nvSpPr>
          <p:spPr>
            <a:xfrm>
              <a:off x="2747178" y="2243471"/>
              <a:ext cx="4210493" cy="1435394"/>
            </a:xfrm>
            <a:prstGeom prst="plaque">
              <a:avLst/>
            </a:prstGeom>
            <a:pattFill prst="plaid">
              <a:fgClr>
                <a:schemeClr val="accent2"/>
              </a:fgClr>
              <a:bgClr>
                <a:srgbClr val="00B050"/>
              </a:bgClr>
            </a:patt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highlight>
                    <a:srgbClr val="000080"/>
                  </a:highlight>
                  <a:latin typeface="Algerian" panose="04020705040A02060702" pitchFamily="82" charset="0"/>
                </a:rPr>
                <a:t>Pair Works</a:t>
              </a:r>
            </a:p>
          </p:txBody>
        </p:sp>
        <p:sp>
          <p:nvSpPr>
            <p:cNvPr id="5" name="Plaque 4">
              <a:extLst>
                <a:ext uri="{FF2B5EF4-FFF2-40B4-BE49-F238E27FC236}">
                  <a16:creationId xmlns:a16="http://schemas.microsoft.com/office/drawing/2014/main" id="{EC8DC991-64C2-F557-2CB5-FC15DC7DAF35}"/>
                </a:ext>
              </a:extLst>
            </p:cNvPr>
            <p:cNvSpPr/>
            <p:nvPr/>
          </p:nvSpPr>
          <p:spPr>
            <a:xfrm>
              <a:off x="6468139" y="4061638"/>
              <a:ext cx="4813006" cy="1275906"/>
            </a:xfrm>
            <a:prstGeom prst="plaque">
              <a:avLst/>
            </a:prstGeom>
            <a:pattFill prst="sphere">
              <a:fgClr>
                <a:schemeClr val="accent2"/>
              </a:fgClr>
              <a:bgClr>
                <a:schemeClr val="bg1"/>
              </a:bgClr>
            </a:patt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highlight>
                    <a:srgbClr val="800080"/>
                  </a:highlight>
                  <a:latin typeface="Algerian" panose="04020705040A02060702" pitchFamily="82" charset="0"/>
                </a:rPr>
                <a:t>Group Works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3E0B02CA-847B-DA7D-6175-2BF3194464D7}"/>
              </a:ext>
            </a:extLst>
          </p:cNvPr>
          <p:cNvSpPr txBox="1"/>
          <p:nvPr/>
        </p:nvSpPr>
        <p:spPr>
          <a:xfrm>
            <a:off x="2562447" y="12440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2CA7AC-1A64-B799-C55F-6077D58C6AD0}"/>
              </a:ext>
            </a:extLst>
          </p:cNvPr>
          <p:cNvSpPr txBox="1"/>
          <p:nvPr/>
        </p:nvSpPr>
        <p:spPr>
          <a:xfrm>
            <a:off x="2562447" y="124400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45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C33093E-C19E-E75F-24FE-A0B2EEC9EB52}"/>
              </a:ext>
            </a:extLst>
          </p:cNvPr>
          <p:cNvGrpSpPr/>
          <p:nvPr/>
        </p:nvGrpSpPr>
        <p:grpSpPr>
          <a:xfrm>
            <a:off x="1679944" y="1254643"/>
            <a:ext cx="9760690" cy="3343931"/>
            <a:chOff x="1679944" y="1254643"/>
            <a:chExt cx="9760690" cy="3343931"/>
          </a:xfrm>
        </p:grpSpPr>
        <p:sp>
          <p:nvSpPr>
            <p:cNvPr id="2" name="Arrow: Chevron 1">
              <a:extLst>
                <a:ext uri="{FF2B5EF4-FFF2-40B4-BE49-F238E27FC236}">
                  <a16:creationId xmlns:a16="http://schemas.microsoft.com/office/drawing/2014/main" id="{0F872AA2-23E2-F877-3D0E-68897061EAD8}"/>
                </a:ext>
              </a:extLst>
            </p:cNvPr>
            <p:cNvSpPr/>
            <p:nvPr/>
          </p:nvSpPr>
          <p:spPr>
            <a:xfrm>
              <a:off x="1679944" y="1254643"/>
              <a:ext cx="9760689" cy="1297171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 </a:t>
              </a:r>
              <a:r>
                <a:rPr lang="en-US" sz="4400" dirty="0">
                  <a:solidFill>
                    <a:schemeClr val="tx1"/>
                  </a:solidFill>
                </a:rPr>
                <a:t>Assessment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9A735DA-16F4-8557-CF85-057BAECC5E1F}"/>
                </a:ext>
              </a:extLst>
            </p:cNvPr>
            <p:cNvSpPr txBox="1"/>
            <p:nvPr/>
          </p:nvSpPr>
          <p:spPr>
            <a:xfrm>
              <a:off x="3723701" y="4013799"/>
              <a:ext cx="771693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rgbClr val="0070C0"/>
                  </a:solidFill>
                  <a:latin typeface="Bahnschrift Condensed" panose="020B0502040204020203" pitchFamily="34" charset="0"/>
                </a:rPr>
                <a:t>Settings some multiple choice questions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51357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>
            <a:extLst>
              <a:ext uri="{FF2B5EF4-FFF2-40B4-BE49-F238E27FC236}">
                <a16:creationId xmlns:a16="http://schemas.microsoft.com/office/drawing/2014/main" id="{8DDD2072-9A8C-BD64-AD01-8CE23EEFA3CD}"/>
              </a:ext>
            </a:extLst>
          </p:cNvPr>
          <p:cNvSpPr/>
          <p:nvPr/>
        </p:nvSpPr>
        <p:spPr>
          <a:xfrm>
            <a:off x="1701209" y="903767"/>
            <a:ext cx="7729870" cy="1212111"/>
          </a:xfrm>
          <a:prstGeom prst="plaqu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492960-6F97-8014-54CD-F211C27E6796}"/>
              </a:ext>
            </a:extLst>
          </p:cNvPr>
          <p:cNvSpPr txBox="1"/>
          <p:nvPr/>
        </p:nvSpPr>
        <p:spPr>
          <a:xfrm>
            <a:off x="2424224" y="1261087"/>
            <a:ext cx="6485858" cy="64633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F0"/>
                </a:solidFill>
              </a:rPr>
              <a:t>     Thanks for your participation</a:t>
            </a:r>
          </a:p>
        </p:txBody>
      </p:sp>
      <p:sp>
        <p:nvSpPr>
          <p:cNvPr id="5" name="Flowchart: Decision 4">
            <a:extLst>
              <a:ext uri="{FF2B5EF4-FFF2-40B4-BE49-F238E27FC236}">
                <a16:creationId xmlns:a16="http://schemas.microsoft.com/office/drawing/2014/main" id="{651A731C-9755-E030-F936-243C0F4F9E51}"/>
              </a:ext>
            </a:extLst>
          </p:cNvPr>
          <p:cNvSpPr/>
          <p:nvPr/>
        </p:nvSpPr>
        <p:spPr>
          <a:xfrm>
            <a:off x="5295015" y="2987749"/>
            <a:ext cx="4136064" cy="2211572"/>
          </a:xfrm>
          <a:prstGeom prst="flowChartDecision">
            <a:avLst/>
          </a:prstGeom>
          <a:solidFill>
            <a:srgbClr val="FFFF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Good bye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2329A3-485D-0CBB-2EAA-F26F68684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75" y="2594346"/>
            <a:ext cx="3912776" cy="331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59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</TotalTime>
  <Words>111</Words>
  <Application>Microsoft Office PowerPoint</Application>
  <PresentationFormat>Widescreen</PresentationFormat>
  <Paragraphs>32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Algerian</vt:lpstr>
      <vt:lpstr>Arial</vt:lpstr>
      <vt:lpstr>Bahnschrift Condensed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Tripti</dc:creator>
  <cp:lastModifiedBy>Tripti</cp:lastModifiedBy>
  <cp:revision>23</cp:revision>
  <dcterms:created xsi:type="dcterms:W3CDTF">2024-05-06T08:44:11Z</dcterms:created>
  <dcterms:modified xsi:type="dcterms:W3CDTF">2024-05-07T11:16:02Z</dcterms:modified>
</cp:coreProperties>
</file>